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1" r:id="rId5"/>
  </p:sldMasterIdLst>
  <p:notesMasterIdLst>
    <p:notesMasterId r:id="rId28"/>
  </p:notesMasterIdLst>
  <p:sldIdLst>
    <p:sldId id="319" r:id="rId6"/>
    <p:sldId id="487" r:id="rId7"/>
    <p:sldId id="488" r:id="rId8"/>
    <p:sldId id="415" r:id="rId9"/>
    <p:sldId id="420" r:id="rId10"/>
    <p:sldId id="417" r:id="rId11"/>
    <p:sldId id="421" r:id="rId12"/>
    <p:sldId id="433" r:id="rId13"/>
    <p:sldId id="438" r:id="rId14"/>
    <p:sldId id="434" r:id="rId15"/>
    <p:sldId id="446" r:id="rId16"/>
    <p:sldId id="459" r:id="rId17"/>
    <p:sldId id="482" r:id="rId18"/>
    <p:sldId id="476" r:id="rId19"/>
    <p:sldId id="478" r:id="rId20"/>
    <p:sldId id="479" r:id="rId21"/>
    <p:sldId id="481" r:id="rId22"/>
    <p:sldId id="483" r:id="rId23"/>
    <p:sldId id="484" r:id="rId24"/>
    <p:sldId id="485" r:id="rId25"/>
    <p:sldId id="486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orient="horz" pos="1434" userDrawn="1">
          <p15:clr>
            <a:srgbClr val="A4A3A4"/>
          </p15:clr>
        </p15:guide>
        <p15:guide id="3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7046B1-D1A0-2F20-D6BA-22DDBC8B8B31}" name="Felix Wang" initials="FW" userId="S::fwang@GRADIANT.COM::534f2cfb-50b1-429d-9543-39448f1875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9D8"/>
    <a:srgbClr val="6728AA"/>
    <a:srgbClr val="000000"/>
    <a:srgbClr val="D2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0CC83-57DC-C98E-4C4F-ED2C1B827EE3}" v="579" dt="2023-12-22T10:55:40.378"/>
    <p1510:client id="{218F7FA5-3FFD-2B6F-CE01-AC59C8294727}" v="18" dt="2023-12-22T00:56:50.333"/>
    <p1510:client id="{766C89EF-5DFF-9626-14E2-601446D6016A}" v="87" dt="2023-12-21T12:54:09.675"/>
    <p1510:client id="{B687447E-2DDC-4EBD-AB9C-B4FE01F28F9D}" v="623" dt="2023-12-22T08:36:22.739"/>
    <p1510:client id="{DD0FAD4B-A39E-383A-806E-C8842DC030AC}" v="4" dt="2023-12-22T08:08:35.3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3629" autoAdjust="0"/>
  </p:normalViewPr>
  <p:slideViewPr>
    <p:cSldViewPr snapToGrid="0">
      <p:cViewPr varScale="1">
        <p:scale>
          <a:sx n="65" d="100"/>
          <a:sy n="65" d="100"/>
        </p:scale>
        <p:origin x="336" y="48"/>
      </p:cViewPr>
      <p:guideLst>
        <p:guide orient="horz" pos="3430"/>
        <p:guide orient="horz" pos="1434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 Yuen Sean" userId="S::yslam@gradiant.com::89661869-8cc4-415c-a687-ee0d49de36f4" providerId="AD" clId="Web-{11A0CC83-57DC-C98E-4C4F-ED2C1B827EE3}"/>
    <pc:docChg chg="addSld modSld">
      <pc:chgData name="Lam Yuen Sean" userId="S::yslam@gradiant.com::89661869-8cc4-415c-a687-ee0d49de36f4" providerId="AD" clId="Web-{11A0CC83-57DC-C98E-4C4F-ED2C1B827EE3}" dt="2023-12-22T10:55:40.378" v="468"/>
      <pc:docMkLst>
        <pc:docMk/>
      </pc:docMkLst>
      <pc:sldChg chg="modSp mod modShow">
        <pc:chgData name="Lam Yuen Sean" userId="S::yslam@gradiant.com::89661869-8cc4-415c-a687-ee0d49de36f4" providerId="AD" clId="Web-{11A0CC83-57DC-C98E-4C4F-ED2C1B827EE3}" dt="2023-12-22T10:50:53.872" v="272"/>
        <pc:sldMkLst>
          <pc:docMk/>
          <pc:sldMk cId="48377171" sldId="464"/>
        </pc:sldMkLst>
        <pc:graphicFrameChg chg="mod modGraphic">
          <ac:chgData name="Lam Yuen Sean" userId="S::yslam@gradiant.com::89661869-8cc4-415c-a687-ee0d49de36f4" providerId="AD" clId="Web-{11A0CC83-57DC-C98E-4C4F-ED2C1B827EE3}" dt="2023-12-22T10:50:35.761" v="270"/>
          <ac:graphicFrameMkLst>
            <pc:docMk/>
            <pc:sldMk cId="48377171" sldId="464"/>
            <ac:graphicFrameMk id="9" creationId="{3F183C13-6F22-19ED-EE29-964D526E4920}"/>
          </ac:graphicFrameMkLst>
        </pc:graphicFrameChg>
      </pc:sldChg>
      <pc:sldChg chg="addSp delSp modSp">
        <pc:chgData name="Lam Yuen Sean" userId="S::yslam@gradiant.com::89661869-8cc4-415c-a687-ee0d49de36f4" providerId="AD" clId="Web-{11A0CC83-57DC-C98E-4C4F-ED2C1B827EE3}" dt="2023-12-22T08:26:48.842" v="205"/>
        <pc:sldMkLst>
          <pc:docMk/>
          <pc:sldMk cId="1989695281" sldId="467"/>
        </pc:sldMkLst>
        <pc:spChg chg="del">
          <ac:chgData name="Lam Yuen Sean" userId="S::yslam@gradiant.com::89661869-8cc4-415c-a687-ee0d49de36f4" providerId="AD" clId="Web-{11A0CC83-57DC-C98E-4C4F-ED2C1B827EE3}" dt="2023-12-22T08:20:04.866" v="46"/>
          <ac:spMkLst>
            <pc:docMk/>
            <pc:sldMk cId="1989695281" sldId="467"/>
            <ac:spMk id="11" creationId="{AFC98D6A-9281-6B54-62F2-68230981577C}"/>
          </ac:spMkLst>
        </pc:spChg>
        <pc:graphicFrameChg chg="mod modGraphic">
          <ac:chgData name="Lam Yuen Sean" userId="S::yslam@gradiant.com::89661869-8cc4-415c-a687-ee0d49de36f4" providerId="AD" clId="Web-{11A0CC83-57DC-C98E-4C4F-ED2C1B827EE3}" dt="2023-12-22T08:26:48.842" v="205"/>
          <ac:graphicFrameMkLst>
            <pc:docMk/>
            <pc:sldMk cId="1989695281" sldId="467"/>
            <ac:graphicFrameMk id="6" creationId="{C1183E69-9857-197F-514C-C25CC381C6D6}"/>
          </ac:graphicFrameMkLst>
        </pc:graphicFrameChg>
        <pc:graphicFrameChg chg="add del mod">
          <ac:chgData name="Lam Yuen Sean" userId="S::yslam@gradiant.com::89661869-8cc4-415c-a687-ee0d49de36f4" providerId="AD" clId="Web-{11A0CC83-57DC-C98E-4C4F-ED2C1B827EE3}" dt="2023-12-22T08:23:10.174" v="69"/>
          <ac:graphicFrameMkLst>
            <pc:docMk/>
            <pc:sldMk cId="1989695281" sldId="467"/>
            <ac:graphicFrameMk id="7" creationId="{8551B596-DEA4-7E91-6161-D13287678064}"/>
          </ac:graphicFrameMkLst>
        </pc:graphicFrameChg>
        <pc:graphicFrameChg chg="add del mod">
          <ac:chgData name="Lam Yuen Sean" userId="S::yslam@gradiant.com::89661869-8cc4-415c-a687-ee0d49de36f4" providerId="AD" clId="Web-{11A0CC83-57DC-C98E-4C4F-ED2C1B827EE3}" dt="2023-12-22T08:23:16.143" v="71"/>
          <ac:graphicFrameMkLst>
            <pc:docMk/>
            <pc:sldMk cId="1989695281" sldId="467"/>
            <ac:graphicFrameMk id="9" creationId="{12AE7DC1-8EC5-F4A8-74CF-E9AEE6598771}"/>
          </ac:graphicFrameMkLst>
        </pc:graphicFrameChg>
      </pc:sldChg>
      <pc:sldChg chg="modSp">
        <pc:chgData name="Lam Yuen Sean" userId="S::yslam@gradiant.com::89661869-8cc4-415c-a687-ee0d49de36f4" providerId="AD" clId="Web-{11A0CC83-57DC-C98E-4C4F-ED2C1B827EE3}" dt="2023-12-22T08:28:09.253" v="236" actId="20577"/>
        <pc:sldMkLst>
          <pc:docMk/>
          <pc:sldMk cId="311132147" sldId="468"/>
        </pc:sldMkLst>
        <pc:spChg chg="mod">
          <ac:chgData name="Lam Yuen Sean" userId="S::yslam@gradiant.com::89661869-8cc4-415c-a687-ee0d49de36f4" providerId="AD" clId="Web-{11A0CC83-57DC-C98E-4C4F-ED2C1B827EE3}" dt="2023-12-22T08:28:09.253" v="236" actId="20577"/>
          <ac:spMkLst>
            <pc:docMk/>
            <pc:sldMk cId="311132147" sldId="468"/>
            <ac:spMk id="3" creationId="{4E24489E-5AA3-76D1-8669-EEC6AADDF0B3}"/>
          </ac:spMkLst>
        </pc:spChg>
        <pc:spChg chg="mod">
          <ac:chgData name="Lam Yuen Sean" userId="S::yslam@gradiant.com::89661869-8cc4-415c-a687-ee0d49de36f4" providerId="AD" clId="Web-{11A0CC83-57DC-C98E-4C4F-ED2C1B827EE3}" dt="2023-12-22T08:27:46.471" v="228" actId="20577"/>
          <ac:spMkLst>
            <pc:docMk/>
            <pc:sldMk cId="311132147" sldId="468"/>
            <ac:spMk id="6" creationId="{30D88042-5E5B-6340-057E-4D3AFDBD697B}"/>
          </ac:spMkLst>
        </pc:spChg>
      </pc:sldChg>
      <pc:sldChg chg="add mod replId modShow">
        <pc:chgData name="Lam Yuen Sean" userId="S::yslam@gradiant.com::89661869-8cc4-415c-a687-ee0d49de36f4" providerId="AD" clId="Web-{11A0CC83-57DC-C98E-4C4F-ED2C1B827EE3}" dt="2023-12-22T08:18:51.503" v="1"/>
        <pc:sldMkLst>
          <pc:docMk/>
          <pc:sldMk cId="960240130" sldId="469"/>
        </pc:sldMkLst>
      </pc:sldChg>
      <pc:sldChg chg="add mod replId modShow">
        <pc:chgData name="Lam Yuen Sean" userId="S::yslam@gradiant.com::89661869-8cc4-415c-a687-ee0d49de36f4" providerId="AD" clId="Web-{11A0CC83-57DC-C98E-4C4F-ED2C1B827EE3}" dt="2023-12-22T08:27:31.767" v="207"/>
        <pc:sldMkLst>
          <pc:docMk/>
          <pc:sldMk cId="138711738" sldId="470"/>
        </pc:sldMkLst>
      </pc:sldChg>
      <pc:sldChg chg="delSp modSp add replId">
        <pc:chgData name="Lam Yuen Sean" userId="S::yslam@gradiant.com::89661869-8cc4-415c-a687-ee0d49de36f4" providerId="AD" clId="Web-{11A0CC83-57DC-C98E-4C4F-ED2C1B827EE3}" dt="2023-12-22T10:55:40.378" v="468"/>
        <pc:sldMkLst>
          <pc:docMk/>
          <pc:sldMk cId="1765708677" sldId="471"/>
        </pc:sldMkLst>
        <pc:spChg chg="del mod">
          <ac:chgData name="Lam Yuen Sean" userId="S::yslam@gradiant.com::89661869-8cc4-415c-a687-ee0d49de36f4" providerId="AD" clId="Web-{11A0CC83-57DC-C98E-4C4F-ED2C1B827EE3}" dt="2023-12-22T10:55:03.062" v="456"/>
          <ac:spMkLst>
            <pc:docMk/>
            <pc:sldMk cId="1765708677" sldId="471"/>
            <ac:spMk id="2" creationId="{ADA7D0ED-F2BF-C613-49CA-78CA36215FFD}"/>
          </ac:spMkLst>
        </pc:spChg>
        <pc:graphicFrameChg chg="mod modGraphic">
          <ac:chgData name="Lam Yuen Sean" userId="S::yslam@gradiant.com::89661869-8cc4-415c-a687-ee0d49de36f4" providerId="AD" clId="Web-{11A0CC83-57DC-C98E-4C4F-ED2C1B827EE3}" dt="2023-12-22T10:55:40.378" v="468"/>
          <ac:graphicFrameMkLst>
            <pc:docMk/>
            <pc:sldMk cId="1765708677" sldId="471"/>
            <ac:graphicFrameMk id="9" creationId="{0FE34F97-F1CF-E306-402E-1C1114C359D2}"/>
          </ac:graphicFrameMkLst>
        </pc:graphicFrameChg>
      </pc:sldChg>
    </pc:docChg>
  </pc:docChgLst>
  <pc:docChgLst>
    <pc:chgData name="Lam Yuen Sean" userId="S::yslam@gradiant.com::89661869-8cc4-415c-a687-ee0d49de36f4" providerId="AD" clId="Web-{218F7FA5-3FFD-2B6F-CE01-AC59C8294727}"/>
    <pc:docChg chg="modSld">
      <pc:chgData name="Lam Yuen Sean" userId="S::yslam@gradiant.com::89661869-8cc4-415c-a687-ee0d49de36f4" providerId="AD" clId="Web-{218F7FA5-3FFD-2B6F-CE01-AC59C8294727}" dt="2023-12-22T00:56:50.333" v="17" actId="20577"/>
      <pc:docMkLst>
        <pc:docMk/>
      </pc:docMkLst>
      <pc:sldChg chg="modSp">
        <pc:chgData name="Lam Yuen Sean" userId="S::yslam@gradiant.com::89661869-8cc4-415c-a687-ee0d49de36f4" providerId="AD" clId="Web-{218F7FA5-3FFD-2B6F-CE01-AC59C8294727}" dt="2023-12-22T00:56:50.333" v="17" actId="20577"/>
        <pc:sldMkLst>
          <pc:docMk/>
          <pc:sldMk cId="2644656345" sldId="466"/>
        </pc:sldMkLst>
        <pc:spChg chg="mod">
          <ac:chgData name="Lam Yuen Sean" userId="S::yslam@gradiant.com::89661869-8cc4-415c-a687-ee0d49de36f4" providerId="AD" clId="Web-{218F7FA5-3FFD-2B6F-CE01-AC59C8294727}" dt="2023-12-22T00:56:50.333" v="17" actId="20577"/>
          <ac:spMkLst>
            <pc:docMk/>
            <pc:sldMk cId="2644656345" sldId="466"/>
            <ac:spMk id="3" creationId="{EF2ABF33-890E-2453-F1F7-DB0CC26F6D03}"/>
          </ac:spMkLst>
        </pc:spChg>
      </pc:sldChg>
    </pc:docChg>
  </pc:docChgLst>
  <pc:docChgLst>
    <pc:chgData name="Wan Jian Lun" userId="S::jlwan@gradiant.com::c2871d50-b268-4bd8-9003-e630a92d57b9" providerId="AD" clId="Web-{DD0FAD4B-A39E-383A-806E-C8842DC030AC}"/>
    <pc:docChg chg="addSld">
      <pc:chgData name="Wan Jian Lun" userId="S::jlwan@gradiant.com::c2871d50-b268-4bd8-9003-e630a92d57b9" providerId="AD" clId="Web-{DD0FAD4B-A39E-383A-806E-C8842DC030AC}" dt="2023-12-22T08:08:35.329" v="3"/>
      <pc:docMkLst>
        <pc:docMk/>
      </pc:docMkLst>
      <pc:sldChg chg="add">
        <pc:chgData name="Wan Jian Lun" userId="S::jlwan@gradiant.com::c2871d50-b268-4bd8-9003-e630a92d57b9" providerId="AD" clId="Web-{DD0FAD4B-A39E-383A-806E-C8842DC030AC}" dt="2023-12-22T08:08:35.047" v="2"/>
        <pc:sldMkLst>
          <pc:docMk/>
          <pc:sldMk cId="1547186097" sldId="459"/>
        </pc:sldMkLst>
      </pc:sldChg>
      <pc:sldChg chg="add">
        <pc:chgData name="Wan Jian Lun" userId="S::jlwan@gradiant.com::c2871d50-b268-4bd8-9003-e630a92d57b9" providerId="AD" clId="Web-{DD0FAD4B-A39E-383A-806E-C8842DC030AC}" dt="2023-12-22T08:08:35.016" v="1"/>
        <pc:sldMkLst>
          <pc:docMk/>
          <pc:sldMk cId="377043173" sldId="460"/>
        </pc:sldMkLst>
      </pc:sldChg>
      <pc:sldChg chg="add">
        <pc:chgData name="Wan Jian Lun" userId="S::jlwan@gradiant.com::c2871d50-b268-4bd8-9003-e630a92d57b9" providerId="AD" clId="Web-{DD0FAD4B-A39E-383A-806E-C8842DC030AC}" dt="2023-12-22T08:08:34.985" v="0"/>
        <pc:sldMkLst>
          <pc:docMk/>
          <pc:sldMk cId="2188849698" sldId="461"/>
        </pc:sldMkLst>
      </pc:sldChg>
      <pc:sldChg chg="add">
        <pc:chgData name="Wan Jian Lun" userId="S::jlwan@gradiant.com::c2871d50-b268-4bd8-9003-e630a92d57b9" providerId="AD" clId="Web-{DD0FAD4B-A39E-383A-806E-C8842DC030AC}" dt="2023-12-22T08:08:35.329" v="3"/>
        <pc:sldMkLst>
          <pc:docMk/>
          <pc:sldMk cId="3937850962" sldId="463"/>
        </pc:sldMkLst>
      </pc:sldChg>
    </pc:docChg>
  </pc:docChgLst>
  <pc:docChgLst>
    <pc:chgData name="Lam Yuen Sean" userId="S::yslam@gradiant.com::89661869-8cc4-415c-a687-ee0d49de36f4" providerId="AD" clId="Web-{766C89EF-5DFF-9626-14E2-601446D6016A}"/>
    <pc:docChg chg="modSld">
      <pc:chgData name="Lam Yuen Sean" userId="S::yslam@gradiant.com::89661869-8cc4-415c-a687-ee0d49de36f4" providerId="AD" clId="Web-{766C89EF-5DFF-9626-14E2-601446D6016A}" dt="2023-12-21T12:54:09.675" v="87" actId="20577"/>
      <pc:docMkLst>
        <pc:docMk/>
      </pc:docMkLst>
      <pc:sldChg chg="modSp">
        <pc:chgData name="Lam Yuen Sean" userId="S::yslam@gradiant.com::89661869-8cc4-415c-a687-ee0d49de36f4" providerId="AD" clId="Web-{766C89EF-5DFF-9626-14E2-601446D6016A}" dt="2023-12-21T12:54:09.675" v="87" actId="20577"/>
        <pc:sldMkLst>
          <pc:docMk/>
          <pc:sldMk cId="2644656345" sldId="466"/>
        </pc:sldMkLst>
        <pc:spChg chg="mod">
          <ac:chgData name="Lam Yuen Sean" userId="S::yslam@gradiant.com::89661869-8cc4-415c-a687-ee0d49de36f4" providerId="AD" clId="Web-{766C89EF-5DFF-9626-14E2-601446D6016A}" dt="2023-12-21T12:54:09.675" v="87" actId="20577"/>
          <ac:spMkLst>
            <pc:docMk/>
            <pc:sldMk cId="2644656345" sldId="466"/>
            <ac:spMk id="3" creationId="{EF2ABF33-890E-2453-F1F7-DB0CC26F6D03}"/>
          </ac:spMkLst>
        </pc:spChg>
      </pc:sldChg>
    </pc:docChg>
  </pc:docChgLst>
  <pc:docChgLst>
    <pc:chgData name="Wan Jian Lun" userId="c2871d50-b268-4bd8-9003-e630a92d57b9" providerId="ADAL" clId="{B687447E-2DDC-4EBD-AB9C-B4FE01F28F9D}"/>
    <pc:docChg chg="undo custSel delSld modSld sldOrd">
      <pc:chgData name="Wan Jian Lun" userId="c2871d50-b268-4bd8-9003-e630a92d57b9" providerId="ADAL" clId="{B687447E-2DDC-4EBD-AB9C-B4FE01F28F9D}" dt="2023-12-22T08:36:22.739" v="590" actId="20577"/>
      <pc:docMkLst>
        <pc:docMk/>
      </pc:docMkLst>
      <pc:sldChg chg="addSp modSp mod">
        <pc:chgData name="Wan Jian Lun" userId="c2871d50-b268-4bd8-9003-e630a92d57b9" providerId="ADAL" clId="{B687447E-2DDC-4EBD-AB9C-B4FE01F28F9D}" dt="2023-12-22T08:30:57.719" v="571" actId="1076"/>
        <pc:sldMkLst>
          <pc:docMk/>
          <pc:sldMk cId="1547186097" sldId="459"/>
        </pc:sldMkLst>
        <pc:spChg chg="mod">
          <ac:chgData name="Wan Jian Lun" userId="c2871d50-b268-4bd8-9003-e630a92d57b9" providerId="ADAL" clId="{B687447E-2DDC-4EBD-AB9C-B4FE01F28F9D}" dt="2023-12-22T08:10:11.424" v="34" actId="20577"/>
          <ac:spMkLst>
            <pc:docMk/>
            <pc:sldMk cId="1547186097" sldId="459"/>
            <ac:spMk id="2" creationId="{E143C5FA-88CA-43EE-1F3C-B248CEF22571}"/>
          </ac:spMkLst>
        </pc:spChg>
        <pc:spChg chg="add mod">
          <ac:chgData name="Wan Jian Lun" userId="c2871d50-b268-4bd8-9003-e630a92d57b9" providerId="ADAL" clId="{B687447E-2DDC-4EBD-AB9C-B4FE01F28F9D}" dt="2023-12-22T08:14:49.697" v="112" actId="1076"/>
          <ac:spMkLst>
            <pc:docMk/>
            <pc:sldMk cId="1547186097" sldId="459"/>
            <ac:spMk id="9" creationId="{19EF584E-1DE7-FB53-A1E3-B4E5DFCC065F}"/>
          </ac:spMkLst>
        </pc:spChg>
        <pc:spChg chg="mod">
          <ac:chgData name="Wan Jian Lun" userId="c2871d50-b268-4bd8-9003-e630a92d57b9" providerId="ADAL" clId="{B687447E-2DDC-4EBD-AB9C-B4FE01F28F9D}" dt="2023-12-22T08:30:57.719" v="571" actId="1076"/>
          <ac:spMkLst>
            <pc:docMk/>
            <pc:sldMk cId="1547186097" sldId="459"/>
            <ac:spMk id="11" creationId="{503C7B5F-A2F4-5E80-7E94-C66D646E7042}"/>
          </ac:spMkLst>
        </pc:spChg>
        <pc:spChg chg="mod">
          <ac:chgData name="Wan Jian Lun" userId="c2871d50-b268-4bd8-9003-e630a92d57b9" providerId="ADAL" clId="{B687447E-2DDC-4EBD-AB9C-B4FE01F28F9D}" dt="2023-12-22T08:14:56.191" v="114" actId="1076"/>
          <ac:spMkLst>
            <pc:docMk/>
            <pc:sldMk cId="1547186097" sldId="459"/>
            <ac:spMk id="12" creationId="{BA11EA95-97F6-607C-D591-187BC09369D5}"/>
          </ac:spMkLst>
        </pc:spChg>
        <pc:spChg chg="add mod">
          <ac:chgData name="Wan Jian Lun" userId="c2871d50-b268-4bd8-9003-e630a92d57b9" providerId="ADAL" clId="{B687447E-2DDC-4EBD-AB9C-B4FE01F28F9D}" dt="2023-12-22T08:14:52.320" v="113" actId="1076"/>
          <ac:spMkLst>
            <pc:docMk/>
            <pc:sldMk cId="1547186097" sldId="459"/>
            <ac:spMk id="13" creationId="{5E285C97-9386-13D9-7018-F83636C99337}"/>
          </ac:spMkLst>
        </pc:spChg>
        <pc:spChg chg="add mod">
          <ac:chgData name="Wan Jian Lun" userId="c2871d50-b268-4bd8-9003-e630a92d57b9" providerId="ADAL" clId="{B687447E-2DDC-4EBD-AB9C-B4FE01F28F9D}" dt="2023-12-22T08:15:04.289" v="116" actId="1076"/>
          <ac:spMkLst>
            <pc:docMk/>
            <pc:sldMk cId="1547186097" sldId="459"/>
            <ac:spMk id="14" creationId="{F14BD94A-41CE-4C06-10BE-E42357217BB6}"/>
          </ac:spMkLst>
        </pc:spChg>
        <pc:spChg chg="add mod">
          <ac:chgData name="Wan Jian Lun" userId="c2871d50-b268-4bd8-9003-e630a92d57b9" providerId="ADAL" clId="{B687447E-2DDC-4EBD-AB9C-B4FE01F28F9D}" dt="2023-12-22T08:15:04.289" v="116" actId="1076"/>
          <ac:spMkLst>
            <pc:docMk/>
            <pc:sldMk cId="1547186097" sldId="459"/>
            <ac:spMk id="15" creationId="{294E84A8-83B3-0E43-1940-F129356E1FF6}"/>
          </ac:spMkLst>
        </pc:spChg>
        <pc:spChg chg="add mod">
          <ac:chgData name="Wan Jian Lun" userId="c2871d50-b268-4bd8-9003-e630a92d57b9" providerId="ADAL" clId="{B687447E-2DDC-4EBD-AB9C-B4FE01F28F9D}" dt="2023-12-22T08:15:04.289" v="116" actId="1076"/>
          <ac:spMkLst>
            <pc:docMk/>
            <pc:sldMk cId="1547186097" sldId="459"/>
            <ac:spMk id="16" creationId="{8F0A40C6-AA77-A201-9EC5-25B49A3099DF}"/>
          </ac:spMkLst>
        </pc:spChg>
        <pc:spChg chg="add mod">
          <ac:chgData name="Wan Jian Lun" userId="c2871d50-b268-4bd8-9003-e630a92d57b9" providerId="ADAL" clId="{B687447E-2DDC-4EBD-AB9C-B4FE01F28F9D}" dt="2023-12-22T08:15:04.289" v="116" actId="1076"/>
          <ac:spMkLst>
            <pc:docMk/>
            <pc:sldMk cId="1547186097" sldId="459"/>
            <ac:spMk id="17" creationId="{1D87F6E2-66AB-BB3E-0F6E-2876C88170D1}"/>
          </ac:spMkLst>
        </pc:spChg>
        <pc:spChg chg="mod">
          <ac:chgData name="Wan Jian Lun" userId="c2871d50-b268-4bd8-9003-e630a92d57b9" providerId="ADAL" clId="{B687447E-2DDC-4EBD-AB9C-B4FE01F28F9D}" dt="2023-12-22T08:14:56.191" v="114" actId="1076"/>
          <ac:spMkLst>
            <pc:docMk/>
            <pc:sldMk cId="1547186097" sldId="459"/>
            <ac:spMk id="18" creationId="{4D72F3BC-AA99-6E3A-097D-DF2AF5D08E53}"/>
          </ac:spMkLst>
        </pc:spChg>
        <pc:spChg chg="add mod">
          <ac:chgData name="Wan Jian Lun" userId="c2871d50-b268-4bd8-9003-e630a92d57b9" providerId="ADAL" clId="{B687447E-2DDC-4EBD-AB9C-B4FE01F28F9D}" dt="2023-12-22T08:15:04.289" v="116" actId="1076"/>
          <ac:spMkLst>
            <pc:docMk/>
            <pc:sldMk cId="1547186097" sldId="459"/>
            <ac:spMk id="19" creationId="{4B97D4D4-111E-BA96-C268-331BD5EB6EFB}"/>
          </ac:spMkLst>
        </pc:spChg>
        <pc:spChg chg="mod">
          <ac:chgData name="Wan Jian Lun" userId="c2871d50-b268-4bd8-9003-e630a92d57b9" providerId="ADAL" clId="{B687447E-2DDC-4EBD-AB9C-B4FE01F28F9D}" dt="2023-12-22T08:14:56.191" v="114" actId="1076"/>
          <ac:spMkLst>
            <pc:docMk/>
            <pc:sldMk cId="1547186097" sldId="459"/>
            <ac:spMk id="20" creationId="{C065706E-B330-2D72-B336-BBF54FD3D0CE}"/>
          </ac:spMkLst>
        </pc:spChg>
        <pc:spChg chg="add mod">
          <ac:chgData name="Wan Jian Lun" userId="c2871d50-b268-4bd8-9003-e630a92d57b9" providerId="ADAL" clId="{B687447E-2DDC-4EBD-AB9C-B4FE01F28F9D}" dt="2023-12-22T08:16:19.345" v="136" actId="1076"/>
          <ac:spMkLst>
            <pc:docMk/>
            <pc:sldMk cId="1547186097" sldId="459"/>
            <ac:spMk id="21" creationId="{1C3854FB-F078-0105-DF01-7BC2CCEAF86E}"/>
          </ac:spMkLst>
        </pc:spChg>
        <pc:spChg chg="add mod">
          <ac:chgData name="Wan Jian Lun" userId="c2871d50-b268-4bd8-9003-e630a92d57b9" providerId="ADAL" clId="{B687447E-2DDC-4EBD-AB9C-B4FE01F28F9D}" dt="2023-12-22T08:16:40.633" v="140" actId="1076"/>
          <ac:spMkLst>
            <pc:docMk/>
            <pc:sldMk cId="1547186097" sldId="459"/>
            <ac:spMk id="32" creationId="{C339345F-7C08-1761-1D80-CC322686C917}"/>
          </ac:spMkLst>
        </pc:spChg>
        <pc:picChg chg="add mod modCrop">
          <ac:chgData name="Wan Jian Lun" userId="c2871d50-b268-4bd8-9003-e630a92d57b9" providerId="ADAL" clId="{B687447E-2DDC-4EBD-AB9C-B4FE01F28F9D}" dt="2023-12-22T08:11:29.273" v="46" actId="1076"/>
          <ac:picMkLst>
            <pc:docMk/>
            <pc:sldMk cId="1547186097" sldId="459"/>
            <ac:picMk id="6" creationId="{DC6E433E-75C3-A93D-DBC0-2E9A03469A76}"/>
          </ac:picMkLst>
        </pc:picChg>
        <pc:picChg chg="add mod modCrop">
          <ac:chgData name="Wan Jian Lun" userId="c2871d50-b268-4bd8-9003-e630a92d57b9" providerId="ADAL" clId="{B687447E-2DDC-4EBD-AB9C-B4FE01F28F9D}" dt="2023-12-22T08:12:37.441" v="61" actId="1076"/>
          <ac:picMkLst>
            <pc:docMk/>
            <pc:sldMk cId="1547186097" sldId="459"/>
            <ac:picMk id="8" creationId="{89F6984E-D805-64CE-B5D3-9F5C2D4BD1ED}"/>
          </ac:picMkLst>
        </pc:picChg>
        <pc:cxnChg chg="add mod">
          <ac:chgData name="Wan Jian Lun" userId="c2871d50-b268-4bd8-9003-e630a92d57b9" providerId="ADAL" clId="{B687447E-2DDC-4EBD-AB9C-B4FE01F28F9D}" dt="2023-12-22T08:16:23.441" v="137" actId="14100"/>
          <ac:cxnSpMkLst>
            <pc:docMk/>
            <pc:sldMk cId="1547186097" sldId="459"/>
            <ac:cxnSpMk id="23" creationId="{1870FA67-5123-2D88-D33F-DC4AED4FC669}"/>
          </ac:cxnSpMkLst>
        </pc:cxnChg>
        <pc:cxnChg chg="add mod">
          <ac:chgData name="Wan Jian Lun" userId="c2871d50-b268-4bd8-9003-e630a92d57b9" providerId="ADAL" clId="{B687447E-2DDC-4EBD-AB9C-B4FE01F28F9D}" dt="2023-12-22T08:16:29.008" v="138" actId="14100"/>
          <ac:cxnSpMkLst>
            <pc:docMk/>
            <pc:sldMk cId="1547186097" sldId="459"/>
            <ac:cxnSpMk id="26" creationId="{378FC38A-9E6E-5633-B1FE-A17F9745897B}"/>
          </ac:cxnSpMkLst>
        </pc:cxnChg>
        <pc:cxnChg chg="add mod">
          <ac:chgData name="Wan Jian Lun" userId="c2871d50-b268-4bd8-9003-e630a92d57b9" providerId="ADAL" clId="{B687447E-2DDC-4EBD-AB9C-B4FE01F28F9D}" dt="2023-12-22T08:16:40.633" v="140" actId="1076"/>
          <ac:cxnSpMkLst>
            <pc:docMk/>
            <pc:sldMk cId="1547186097" sldId="459"/>
            <ac:cxnSpMk id="33" creationId="{805251D8-B56B-0126-5CFB-3394FBBC668F}"/>
          </ac:cxnSpMkLst>
        </pc:cxnChg>
        <pc:cxnChg chg="add mod">
          <ac:chgData name="Wan Jian Lun" userId="c2871d50-b268-4bd8-9003-e630a92d57b9" providerId="ADAL" clId="{B687447E-2DDC-4EBD-AB9C-B4FE01F28F9D}" dt="2023-12-22T08:16:40.633" v="140" actId="1076"/>
          <ac:cxnSpMkLst>
            <pc:docMk/>
            <pc:sldMk cId="1547186097" sldId="459"/>
            <ac:cxnSpMk id="34" creationId="{59181F85-BEF1-1C09-51ED-6565D641F874}"/>
          </ac:cxnSpMkLst>
        </pc:cxnChg>
      </pc:sldChg>
      <pc:sldChg chg="del">
        <pc:chgData name="Wan Jian Lun" userId="c2871d50-b268-4bd8-9003-e630a92d57b9" providerId="ADAL" clId="{B687447E-2DDC-4EBD-AB9C-B4FE01F28F9D}" dt="2023-12-22T08:17:09.957" v="143" actId="47"/>
        <pc:sldMkLst>
          <pc:docMk/>
          <pc:sldMk cId="377043173" sldId="460"/>
        </pc:sldMkLst>
      </pc:sldChg>
      <pc:sldChg chg="addSp delSp modSp mod modAnim">
        <pc:chgData name="Wan Jian Lun" userId="c2871d50-b268-4bd8-9003-e630a92d57b9" providerId="ADAL" clId="{B687447E-2DDC-4EBD-AB9C-B4FE01F28F9D}" dt="2023-12-22T08:29:09.824" v="543" actId="1076"/>
        <pc:sldMkLst>
          <pc:docMk/>
          <pc:sldMk cId="2188849698" sldId="461"/>
        </pc:sldMkLst>
        <pc:spChg chg="mod">
          <ac:chgData name="Wan Jian Lun" userId="c2871d50-b268-4bd8-9003-e630a92d57b9" providerId="ADAL" clId="{B687447E-2DDC-4EBD-AB9C-B4FE01F28F9D}" dt="2023-12-22T08:18:18.569" v="206" actId="20577"/>
          <ac:spMkLst>
            <pc:docMk/>
            <pc:sldMk cId="2188849698" sldId="461"/>
            <ac:spMk id="2" creationId="{8B239197-9008-E183-E026-C3BD8ADA46E8}"/>
          </ac:spMkLst>
        </pc:spChg>
        <pc:spChg chg="add del mod">
          <ac:chgData name="Wan Jian Lun" userId="c2871d50-b268-4bd8-9003-e630a92d57b9" providerId="ADAL" clId="{B687447E-2DDC-4EBD-AB9C-B4FE01F28F9D}" dt="2023-12-22T08:21:50.697" v="319" actId="1076"/>
          <ac:spMkLst>
            <pc:docMk/>
            <pc:sldMk cId="2188849698" sldId="461"/>
            <ac:spMk id="8" creationId="{EAC2FD88-6E3F-3041-FF45-670E5F4467DF}"/>
          </ac:spMkLst>
        </pc:spChg>
        <pc:spChg chg="add mod">
          <ac:chgData name="Wan Jian Lun" userId="c2871d50-b268-4bd8-9003-e630a92d57b9" providerId="ADAL" clId="{B687447E-2DDC-4EBD-AB9C-B4FE01F28F9D}" dt="2023-12-22T08:21:55.216" v="320" actId="1076"/>
          <ac:spMkLst>
            <pc:docMk/>
            <pc:sldMk cId="2188849698" sldId="461"/>
            <ac:spMk id="10" creationId="{CF541E04-02F3-2981-3BAA-CF7E0B802C1B}"/>
          </ac:spMkLst>
        </pc:spChg>
        <pc:spChg chg="add mod">
          <ac:chgData name="Wan Jian Lun" userId="c2871d50-b268-4bd8-9003-e630a92d57b9" providerId="ADAL" clId="{B687447E-2DDC-4EBD-AB9C-B4FE01F28F9D}" dt="2023-12-22T08:22:21.489" v="338" actId="1076"/>
          <ac:spMkLst>
            <pc:docMk/>
            <pc:sldMk cId="2188849698" sldId="461"/>
            <ac:spMk id="11" creationId="{163797B3-3142-A6E7-211F-D2C7F4960344}"/>
          </ac:spMkLst>
        </pc:spChg>
        <pc:spChg chg="add mod">
          <ac:chgData name="Wan Jian Lun" userId="c2871d50-b268-4bd8-9003-e630a92d57b9" providerId="ADAL" clId="{B687447E-2DDC-4EBD-AB9C-B4FE01F28F9D}" dt="2023-12-22T08:26:17.600" v="355" actId="1076"/>
          <ac:spMkLst>
            <pc:docMk/>
            <pc:sldMk cId="2188849698" sldId="461"/>
            <ac:spMk id="12" creationId="{9A405BE0-739F-6094-3E8A-F1E44A36F3F4}"/>
          </ac:spMkLst>
        </pc:spChg>
        <pc:spChg chg="add mod">
          <ac:chgData name="Wan Jian Lun" userId="c2871d50-b268-4bd8-9003-e630a92d57b9" providerId="ADAL" clId="{B687447E-2DDC-4EBD-AB9C-B4FE01F28F9D}" dt="2023-12-22T08:28:16.672" v="531" actId="1076"/>
          <ac:spMkLst>
            <pc:docMk/>
            <pc:sldMk cId="2188849698" sldId="461"/>
            <ac:spMk id="14" creationId="{1ABDFD65-86F6-488B-CF83-6A7D3042EBCE}"/>
          </ac:spMkLst>
        </pc:spChg>
        <pc:spChg chg="add mod">
          <ac:chgData name="Wan Jian Lun" userId="c2871d50-b268-4bd8-9003-e630a92d57b9" providerId="ADAL" clId="{B687447E-2DDC-4EBD-AB9C-B4FE01F28F9D}" dt="2023-12-22T08:29:09.824" v="543" actId="1076"/>
          <ac:spMkLst>
            <pc:docMk/>
            <pc:sldMk cId="2188849698" sldId="461"/>
            <ac:spMk id="15" creationId="{36CFDC6E-DC41-3059-D9D8-BB3390CB08AB}"/>
          </ac:spMkLst>
        </pc:spChg>
        <pc:picChg chg="add mod modCrop">
          <ac:chgData name="Wan Jian Lun" userId="c2871d50-b268-4bd8-9003-e630a92d57b9" providerId="ADAL" clId="{B687447E-2DDC-4EBD-AB9C-B4FE01F28F9D}" dt="2023-12-22T08:21:44.417" v="318" actId="1076"/>
          <ac:picMkLst>
            <pc:docMk/>
            <pc:sldMk cId="2188849698" sldId="461"/>
            <ac:picMk id="6" creationId="{56B71FE9-84C5-7B28-0D25-D1EF62165E72}"/>
          </ac:picMkLst>
        </pc:picChg>
        <pc:picChg chg="add mod modCrop">
          <ac:chgData name="Wan Jian Lun" userId="c2871d50-b268-4bd8-9003-e630a92d57b9" providerId="ADAL" clId="{B687447E-2DDC-4EBD-AB9C-B4FE01F28F9D}" dt="2023-12-22T08:21:44.417" v="318" actId="1076"/>
          <ac:picMkLst>
            <pc:docMk/>
            <pc:sldMk cId="2188849698" sldId="461"/>
            <ac:picMk id="9" creationId="{B4484D20-423A-7910-2B65-0EE58BFF3C0F}"/>
          </ac:picMkLst>
        </pc:picChg>
        <pc:picChg chg="add mod">
          <ac:chgData name="Wan Jian Lun" userId="c2871d50-b268-4bd8-9003-e630a92d57b9" providerId="ADAL" clId="{B687447E-2DDC-4EBD-AB9C-B4FE01F28F9D}" dt="2023-12-22T08:28:28.928" v="532" actId="1076"/>
          <ac:picMkLst>
            <pc:docMk/>
            <pc:sldMk cId="2188849698" sldId="461"/>
            <ac:picMk id="13" creationId="{A6319CF6-8765-75AC-3E6C-261476130FE3}"/>
          </ac:picMkLst>
        </pc:picChg>
      </pc:sldChg>
      <pc:sldChg chg="del">
        <pc:chgData name="Wan Jian Lun" userId="c2871d50-b268-4bd8-9003-e630a92d57b9" providerId="ADAL" clId="{B687447E-2DDC-4EBD-AB9C-B4FE01F28F9D}" dt="2023-12-22T08:09:53.774" v="8" actId="47"/>
        <pc:sldMkLst>
          <pc:docMk/>
          <pc:sldMk cId="3937850962" sldId="463"/>
        </pc:sldMkLst>
      </pc:sldChg>
      <pc:sldChg chg="ord">
        <pc:chgData name="Wan Jian Lun" userId="c2871d50-b268-4bd8-9003-e630a92d57b9" providerId="ADAL" clId="{B687447E-2DDC-4EBD-AB9C-B4FE01F28F9D}" dt="2023-12-22T08:16:55.721" v="142"/>
        <pc:sldMkLst>
          <pc:docMk/>
          <pc:sldMk cId="48377171" sldId="464"/>
        </pc:sldMkLst>
      </pc:sldChg>
      <pc:sldChg chg="modSp mod">
        <pc:chgData name="Wan Jian Lun" userId="c2871d50-b268-4bd8-9003-e630a92d57b9" providerId="ADAL" clId="{B687447E-2DDC-4EBD-AB9C-B4FE01F28F9D}" dt="2023-12-21T08:01:15.027" v="7" actId="20577"/>
        <pc:sldMkLst>
          <pc:docMk/>
          <pc:sldMk cId="3835128408" sldId="465"/>
        </pc:sldMkLst>
        <pc:spChg chg="mod">
          <ac:chgData name="Wan Jian Lun" userId="c2871d50-b268-4bd8-9003-e630a92d57b9" providerId="ADAL" clId="{B687447E-2DDC-4EBD-AB9C-B4FE01F28F9D}" dt="2023-12-21T08:01:15.027" v="7" actId="20577"/>
          <ac:spMkLst>
            <pc:docMk/>
            <pc:sldMk cId="3835128408" sldId="465"/>
            <ac:spMk id="3" creationId="{72C7238D-7286-2D26-30A3-09BEE9ADCFB4}"/>
          </ac:spMkLst>
        </pc:spChg>
      </pc:sldChg>
      <pc:sldChg chg="modSp mod">
        <pc:chgData name="Wan Jian Lun" userId="c2871d50-b268-4bd8-9003-e630a92d57b9" providerId="ADAL" clId="{B687447E-2DDC-4EBD-AB9C-B4FE01F28F9D}" dt="2023-12-22T08:36:22.739" v="590" actId="20577"/>
        <pc:sldMkLst>
          <pc:docMk/>
          <pc:sldMk cId="311132147" sldId="468"/>
        </pc:sldMkLst>
        <pc:spChg chg="mod">
          <ac:chgData name="Wan Jian Lun" userId="c2871d50-b268-4bd8-9003-e630a92d57b9" providerId="ADAL" clId="{B687447E-2DDC-4EBD-AB9C-B4FE01F28F9D}" dt="2023-12-22T08:36:22.739" v="590" actId="20577"/>
          <ac:spMkLst>
            <pc:docMk/>
            <pc:sldMk cId="311132147" sldId="468"/>
            <ac:spMk id="3" creationId="{4E24489E-5AA3-76D1-8669-EEC6AADDF0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D2BC4-B0AE-400C-9167-DE4627383530}" type="datetimeFigureOut">
              <a:rPr lang="en-SG" smtClean="0"/>
              <a:t>22/1/2024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32F39-EB7F-49A7-83E2-8C1FFE3A74B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9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AF7ED0-24BF-24C5-0082-07028C74106F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1E7953-DC18-098F-22F7-B64378D66399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554CBC-6DDD-8386-FF83-CF62518B0A8B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3A09D-068E-C59F-621A-80A2AEC52C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4F78C-FC5D-2218-7168-244C9F1A9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254" y="3602038"/>
            <a:ext cx="9734746" cy="135646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B9FCB3-F659-C1BE-E65D-4667818DB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63" y="443734"/>
            <a:ext cx="2428387" cy="52926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B8D627-091A-8BC5-F23C-08B3ED91C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450" y="508635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Presenter Name</a:t>
            </a:r>
            <a:endParaRPr lang="en-SG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15B718C-6C7A-5BDA-7C49-4E1C46F1FE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254" y="5538845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Date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089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AB2ED-9F1E-D420-230A-A2FBB0C8A22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73C49C6-836A-63C7-44EA-C9E048B39C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CF2B2-F3E1-2679-7DC7-DEE23B502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F6D3D-AA79-B712-493B-4FF63D692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60E1B-0EC7-8F4E-56E0-E0F90DA10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BE77-CCCB-2A03-BA7A-F250173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0FECF-4EC5-EDB3-C796-66BBB95F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092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0A6A7-959D-89A9-3460-7E98B7D2B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1E7CA-7E21-2D67-8900-18DFA7D9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D2399-D8DA-A03A-65A1-865000D90C9F}"/>
              </a:ext>
            </a:extLst>
          </p:cNvPr>
          <p:cNvSpPr/>
          <p:nvPr userDrawn="1"/>
        </p:nvSpPr>
        <p:spPr>
          <a:xfrm>
            <a:off x="0" y="-10697"/>
            <a:ext cx="12191999" cy="6258762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323C71-D220-1767-0A46-EF91177FF0A0}"/>
              </a:ext>
            </a:extLst>
          </p:cNvPr>
          <p:cNvSpPr/>
          <p:nvPr userDrawn="1"/>
        </p:nvSpPr>
        <p:spPr>
          <a:xfrm rot="10800000">
            <a:off x="608066" y="1488171"/>
            <a:ext cx="9293641" cy="4814036"/>
          </a:xfrm>
          <a:custGeom>
            <a:avLst/>
            <a:gdLst>
              <a:gd name="connsiteX0" fmla="*/ 0 w 6285644"/>
              <a:gd name="connsiteY0" fmla="*/ 0 h 3084500"/>
              <a:gd name="connsiteX1" fmla="*/ 6285644 w 6285644"/>
              <a:gd name="connsiteY1" fmla="*/ 0 h 3084500"/>
              <a:gd name="connsiteX2" fmla="*/ 6283066 w 6285644"/>
              <a:gd name="connsiteY2" fmla="*/ 101972 h 3084500"/>
              <a:gd name="connsiteX3" fmla="*/ 3142822 w 6285644"/>
              <a:gd name="connsiteY3" fmla="*/ 3084500 h 3084500"/>
              <a:gd name="connsiteX4" fmla="*/ 2578 w 6285644"/>
              <a:gd name="connsiteY4" fmla="*/ 101972 h 3084500"/>
              <a:gd name="connsiteX5" fmla="*/ 0 w 6285644"/>
              <a:gd name="connsiteY5" fmla="*/ 0 h 308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5644" h="3084500">
                <a:moveTo>
                  <a:pt x="0" y="0"/>
                </a:moveTo>
                <a:lnTo>
                  <a:pt x="6285644" y="0"/>
                </a:lnTo>
                <a:lnTo>
                  <a:pt x="6283066" y="101972"/>
                </a:lnTo>
                <a:cubicBezTo>
                  <a:pt x="6198851" y="1763344"/>
                  <a:pt x="4825122" y="3084500"/>
                  <a:pt x="3142822" y="3084500"/>
                </a:cubicBezTo>
                <a:cubicBezTo>
                  <a:pt x="1460522" y="3084500"/>
                  <a:pt x="86794" y="1763344"/>
                  <a:pt x="2578" y="10197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2">
                  <a:alpha val="54000"/>
                  <a:lumMod val="58000"/>
                  <a:lumOff val="42000"/>
                </a:schemeClr>
              </a:gs>
              <a:gs pos="100000">
                <a:srgbClr val="2D2082">
                  <a:alpha val="4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B15839-6E93-54BB-22E6-D02AF167E267}"/>
              </a:ext>
            </a:extLst>
          </p:cNvPr>
          <p:cNvSpPr/>
          <p:nvPr userDrawn="1"/>
        </p:nvSpPr>
        <p:spPr>
          <a:xfrm>
            <a:off x="3011326" y="-15532"/>
            <a:ext cx="9164923" cy="6018438"/>
          </a:xfrm>
          <a:custGeom>
            <a:avLst/>
            <a:gdLst>
              <a:gd name="connsiteX0" fmla="*/ 0 w 10384123"/>
              <a:gd name="connsiteY0" fmla="*/ 0 h 6819064"/>
              <a:gd name="connsiteX1" fmla="*/ 10384123 w 10384123"/>
              <a:gd name="connsiteY1" fmla="*/ 0 h 6819064"/>
              <a:gd name="connsiteX2" fmla="*/ 10384123 w 10384123"/>
              <a:gd name="connsiteY2" fmla="*/ 5543189 h 6819064"/>
              <a:gd name="connsiteX3" fmla="*/ 10164986 w 10384123"/>
              <a:gd name="connsiteY3" fmla="*/ 5701234 h 6819064"/>
              <a:gd name="connsiteX4" fmla="*/ 6582205 w 10384123"/>
              <a:gd name="connsiteY4" fmla="*/ 6819064 h 6819064"/>
              <a:gd name="connsiteX5" fmla="*/ 5399 w 10384123"/>
              <a:gd name="connsiteY5" fmla="*/ 225435 h 6819064"/>
              <a:gd name="connsiteX6" fmla="*/ 0 w 10384123"/>
              <a:gd name="connsiteY6" fmla="*/ 0 h 681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4123" h="6819064">
                <a:moveTo>
                  <a:pt x="0" y="0"/>
                </a:moveTo>
                <a:lnTo>
                  <a:pt x="10384123" y="0"/>
                </a:lnTo>
                <a:lnTo>
                  <a:pt x="10384123" y="5543189"/>
                </a:lnTo>
                <a:lnTo>
                  <a:pt x="10164986" y="5701234"/>
                </a:lnTo>
                <a:cubicBezTo>
                  <a:pt x="9133832" y="6408334"/>
                  <a:pt x="7903459" y="6819064"/>
                  <a:pt x="6582205" y="6819064"/>
                </a:cubicBezTo>
                <a:cubicBezTo>
                  <a:pt x="3058861" y="6819064"/>
                  <a:pt x="181778" y="3898316"/>
                  <a:pt x="5399" y="22543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9000">
                <a:schemeClr val="accent2">
                  <a:lumMod val="64000"/>
                  <a:lumOff val="36000"/>
                  <a:alpha val="38000"/>
                </a:schemeClr>
              </a:gs>
              <a:gs pos="100000">
                <a:srgbClr val="2D2082">
                  <a:alpha val="42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51BD8D2-199D-828C-0F80-3A0A97924607}"/>
              </a:ext>
            </a:extLst>
          </p:cNvPr>
          <p:cNvSpPr txBox="1">
            <a:spLocks/>
          </p:cNvSpPr>
          <p:nvPr userDrawn="1"/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6DDAAC-75AD-49FC-5446-7312ED4960DC}"/>
              </a:ext>
            </a:extLst>
          </p:cNvPr>
          <p:cNvSpPr txBox="1">
            <a:spLocks/>
          </p:cNvSpPr>
          <p:nvPr userDrawn="1"/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1775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4B2B1-2324-5F82-B53A-9E87CD3CC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A33248-0653-2A12-9AB5-FE85ED9A177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F7DED62-1965-FE2D-9310-2407D214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7168" y="1330827"/>
              <a:ext cx="5237665" cy="3541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61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77-F626-14DF-D6E1-463642BB5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7AB44-6F9A-7BE4-5C95-2C2F889BA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B004-216E-16C3-508E-58DE4F5E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C320-110F-41C8-57BB-826CA88C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A5501-026F-A668-AD72-1ECCA9B7F0F9}"/>
              </a:ext>
            </a:extLst>
          </p:cNvPr>
          <p:cNvSpPr/>
          <p:nvPr userDrawn="1"/>
        </p:nvSpPr>
        <p:spPr>
          <a:xfrm>
            <a:off x="-28444" y="-1869"/>
            <a:ext cx="12220444" cy="464856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257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5F087-B049-6C74-6F0E-C6CF879D6B54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A5A81-2A9D-E557-8A82-086E9B224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CAC7-ADBF-5B39-B9FE-36E558AD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E49FF-84B3-1E8F-678F-043189342122}"/>
              </a:ext>
            </a:extLst>
          </p:cNvPr>
          <p:cNvSpPr/>
          <p:nvPr userDrawn="1"/>
        </p:nvSpPr>
        <p:spPr>
          <a:xfrm>
            <a:off x="-28444" y="-1870"/>
            <a:ext cx="2285507" cy="685987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6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E14C-7B0D-2FA3-B724-2985FFCA7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7705D-60FB-719A-52FA-9A09F0F1D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DBDB59-55AC-B832-501E-7F3CEA55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C101147-6ED3-B5A1-7C79-9BC95B15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4A6635-C439-BE95-F584-AB6D6C03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99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732D-6462-BB50-171B-3033F123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D138-7A5F-C247-134E-00646F4D4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A43C3-A896-2707-4CFC-38907657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3FC3-E417-6CE3-664E-374E76F3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057DB-2365-2845-35EE-BAE763CC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693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7289-EE7D-F5CA-B2B2-C6C749D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0D943-BA80-B581-57F9-D4E7BE923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336B-20A5-CFF4-8394-B99EF974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0A04-B829-0B3F-6870-F7655D16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59CF6-E211-C564-CAE2-845A5A76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675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FE3-AC7A-5D6A-6F51-CC89C679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E3B0-D7C0-11F4-BDE4-2C45A463F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60F6F-CBD6-35A2-71E1-D89674181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6B34-D230-A3E9-FBE8-08F65CFB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2F78D-1A8E-B3F5-51BB-4C246EDA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EC47-995B-3B88-3BEF-86399394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9754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D8EF-1B93-FCFC-32E1-29C3F7C0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B0A65-EDB3-2A5D-2C59-82EAB1391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36A6B-891A-B038-AA43-43979F835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1EA3C-0A7B-DA68-E7D4-488CC040F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1C838-AE18-28A6-FF8E-E38349CDF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15F6F-4AD7-A261-4E9C-861BC189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B37E5-8E0C-6AFA-E8EB-9E814F3A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3B23B-2E95-305B-7241-7B0F43E6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983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1B748-51F7-A074-A6B2-31C842457FF4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F7755-59E2-2228-E961-9F907EE9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1931-0EE5-2424-AAB2-2314CCF42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4655C-323C-786C-33AE-1C04166E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D8A7-9216-4DE7-B638-1FEBE0E8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9369F9-E821-292F-3EA0-BD00C063B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FBAA-366D-B3C5-0018-766E4D9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56E18-45B2-ED04-9615-5339A1D9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4931-7CCE-7953-421F-5A050D10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F7729-1E67-DD1C-BF75-BF24BFC1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6651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631AC-08D4-D74D-C5E3-E08FDA34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B22B9-7030-CE31-51A9-6001CB91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56B3-030C-3D83-47A1-72F00194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2408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28ED-85F6-BBA7-E354-25DCCE9B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C9C6-3D14-1AA4-B52C-02C5F145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0D68B-F3AE-4C71-DE7A-23EE629CB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D12AA-B6A7-0251-1AAD-0B813033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82EEE-497A-8629-5D38-C2931F79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98E93-8922-D0C8-3306-1648E62D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60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3C94-0B3B-F6D9-13C9-779EC8A4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7CF70-1E22-E381-DE12-3420B5552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5656C-703C-AF8C-98C0-987E850DF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43EB4-18BF-0FDD-38F2-B0419B49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6AE92-BC13-5F86-D792-0B12988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70C44-EA4D-02B1-8412-90E6F66A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0510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AD9D-6743-585A-1C74-B6D8984C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B9458-9042-7EF4-3D60-3F18FF33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5B137-AF07-EEC7-CFDA-FA5E0EDE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710F-2FBD-1AA0-2244-4DD52167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F019-C320-35F1-9FDE-37019858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1063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F9E8A-E9EB-1A90-B9CF-9932B481D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6F7FC-E10B-537E-2CEC-694C7D4B7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5F7F-964E-FAD3-67A7-C375E86F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97BEC-6D62-D6D0-58AB-E95EBBC4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2CA0C-A1B1-3C02-4F4E-9A84B21B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75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41D37-956D-83B3-86C2-6504E4FED473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20D4-BB08-228E-78A0-B1365A9F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3ADA-AD7A-21FC-BFCF-0CF15131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E291A3-6D4F-718E-DFB1-7CC8DA9C0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ED00-10FA-C356-51D1-62A5109518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1"/>
              </a:gs>
              <a:gs pos="37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75BDD8-8C0B-81BB-0E23-796CEA7C91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9022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B1A041-2C32-4F79-ED32-539AC7E69E37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D266-3E9C-EA05-BAC4-96E9522AF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B7D-8456-5D7C-C3F7-147B8A4F9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BEAF6-FFB5-33D3-0905-9C776ED7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47356-A149-D75D-E138-A7196E77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BDC1B-DB05-0A6B-78DF-94716AAB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1450AF-A791-57C7-E7A5-AEC6FE44F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3E892C-40F7-C41C-A4D9-812CA9F56150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B0F5E-4333-837B-DDE6-F05A6A420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D4C63-E253-69AF-201C-03F1C3735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378C6-69C0-188A-7AC6-F54A491E3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B80B5-884F-541F-AA6A-CEAA69C4A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DCEE9-C3FF-E92A-EEFA-0B13385F7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F40E2-A74E-F77D-C0BB-B465919D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6CF6B-D0CC-1694-91F5-194DB1BF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249EEA-CDB6-804C-60D6-4E2CF622E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390C15-ED94-2A60-E933-B1590B42CDB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5D431-7D3B-FA0F-389F-D59178DFD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DA40B-6C0B-A9AE-2A3E-02151DDB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0BCDB-85AE-762C-CB76-23A2AD0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801949-EDC5-1268-9058-AD1FAF7B21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27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17DD8B-AB46-74A6-8AD2-D0C01FE53F76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E71DAC-CE68-E073-4F7B-3280031FD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2A68D-8FA5-A0CC-7000-256C80CD2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8EF0-B001-921F-B65D-54E4E318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51208-EF60-1D2F-BCF7-B21EFAA51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699C9-4652-BB87-F5EE-A0963903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839D-DE53-9018-8467-49501B29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352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984AA-09E7-2058-B9A6-F0F56EA2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3626A-92FE-D900-A863-32115CCC2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CA69-4B1E-5098-AAC4-7A49C88F6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E0FD-A617-7EC9-1232-AE3A4F17A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GRADIANT CONFIDENTIAL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65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4" r:id="rId11"/>
    <p:sldLayoutId id="2147483673" r:id="rId12"/>
    <p:sldLayoutId id="2147483658" r:id="rId13"/>
    <p:sldLayoutId id="214748365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Josefin Sans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795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3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F2C71-66E3-A0B8-0CFC-AF5DC2E6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3E7FC-1079-9815-9B5F-EA6E5D14E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A473-5F20-D97F-E4A3-C3A08EF32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7D6F0-CFCF-F678-AD8B-9769539AC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27B77-1E21-70FA-83CC-D41F0E42F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44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D3D8D-6B89-F70E-0153-23850F308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20975"/>
            <a:ext cx="9829800" cy="23876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SG" dirty="0" err="1"/>
              <a:t>icron</a:t>
            </a:r>
            <a:r>
              <a:rPr lang="en-SG" dirty="0"/>
              <a:t> Bendemeer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426A2B-930A-72AF-1280-95F5B63008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3254" y="5486400"/>
            <a:ext cx="5162550" cy="779712"/>
          </a:xfrm>
        </p:spPr>
        <p:txBody>
          <a:bodyPr/>
          <a:lstStyle/>
          <a:p>
            <a:r>
              <a:rPr lang="en-SG" dirty="0"/>
              <a:t>Sean Lam</a:t>
            </a:r>
          </a:p>
          <a:p>
            <a:r>
              <a:rPr lang="en-SG" dirty="0"/>
              <a:t>Jan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D7CA-B584-CA8B-610B-281533EFCE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8FD26-5355-0939-8BA6-1BE0EF881F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60400" cy="365125"/>
          </a:xfrm>
        </p:spPr>
        <p:txBody>
          <a:bodyPr/>
          <a:lstStyle/>
          <a:p>
            <a:fld id="{D8C436D1-A9F0-4DFC-9B9E-05329500316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973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DE4A-2F3B-5D0E-5B0B-500C6DFC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efin Sans Light"/>
              </a:rPr>
              <a:t>D) 09 Oct 23 Results – PAC with pH correction</a:t>
            </a:r>
            <a:endParaRPr lang="en-SG" dirty="0"/>
          </a:p>
        </p:txBody>
      </p:sp>
      <p:pic>
        <p:nvPicPr>
          <p:cNvPr id="18" name="Content Placeholder 17" descr="A machine with several containers of liquid&#10;&#10;Description automatically generated">
            <a:extLst>
              <a:ext uri="{FF2B5EF4-FFF2-40B4-BE49-F238E27FC236}">
                <a16:creationId xmlns:a16="http://schemas.microsoft.com/office/drawing/2014/main" id="{C3500937-3255-1BBA-6613-D211586B5D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3"/>
          <a:stretch/>
        </p:blipFill>
        <p:spPr>
          <a:xfrm>
            <a:off x="395749" y="3790569"/>
            <a:ext cx="5181600" cy="170669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B7D6C-4E37-77A0-7113-4DC91F63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CB651-FFDC-7FE6-5D51-C222AE32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10</a:t>
            </a:fld>
            <a:endParaRPr lang="en-SG"/>
          </a:p>
        </p:txBody>
      </p:sp>
      <p:pic>
        <p:nvPicPr>
          <p:cNvPr id="16" name="Content Placeholder 15" descr="A row of brown liquid in plastic containers&#10;&#10;Description automatically generated">
            <a:extLst>
              <a:ext uri="{FF2B5EF4-FFF2-40B4-BE49-F238E27FC236}">
                <a16:creationId xmlns:a16="http://schemas.microsoft.com/office/drawing/2014/main" id="{26CB002D-6E73-D022-8471-64E7DBFC59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4" b="18870"/>
          <a:stretch/>
        </p:blipFill>
        <p:spPr>
          <a:xfrm>
            <a:off x="395749" y="1679656"/>
            <a:ext cx="5181600" cy="1706691"/>
          </a:xfrm>
        </p:spPr>
      </p:pic>
      <p:pic>
        <p:nvPicPr>
          <p:cNvPr id="19" name="Content Placeholder 7" descr="A clear container with a brown object inside&#10;&#10;Description automatically generated">
            <a:extLst>
              <a:ext uri="{FF2B5EF4-FFF2-40B4-BE49-F238E27FC236}">
                <a16:creationId xmlns:a16="http://schemas.microsoft.com/office/drawing/2014/main" id="{9AE2C88F-0FEB-A441-2B79-199BAF47EB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9267" r="19289" b="10019"/>
          <a:stretch/>
        </p:blipFill>
        <p:spPr>
          <a:xfrm rot="5400000">
            <a:off x="5786133" y="2115675"/>
            <a:ext cx="2251125" cy="1991092"/>
          </a:xfrm>
          <a:prstGeom prst="rect">
            <a:avLst/>
          </a:prstGeom>
        </p:spPr>
      </p:pic>
      <p:pic>
        <p:nvPicPr>
          <p:cNvPr id="20" name="Content Placeholder 9" descr="A clear container with a label&#10;&#10;Description automatically generated with medium confidence">
            <a:extLst>
              <a:ext uri="{FF2B5EF4-FFF2-40B4-BE49-F238E27FC236}">
                <a16:creationId xmlns:a16="http://schemas.microsoft.com/office/drawing/2014/main" id="{0622AC35-7113-1A7C-1356-458C276A94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0019" r="19289" b="9267"/>
          <a:stretch/>
        </p:blipFill>
        <p:spPr>
          <a:xfrm rot="5400000">
            <a:off x="7848480" y="2115676"/>
            <a:ext cx="2251124" cy="1991090"/>
          </a:xfrm>
          <a:prstGeom prst="rect">
            <a:avLst/>
          </a:prstGeom>
        </p:spPr>
      </p:pic>
      <p:pic>
        <p:nvPicPr>
          <p:cNvPr id="21" name="Content Placeholder 22">
            <a:extLst>
              <a:ext uri="{FF2B5EF4-FFF2-40B4-BE49-F238E27FC236}">
                <a16:creationId xmlns:a16="http://schemas.microsoft.com/office/drawing/2014/main" id="{B6BCDAB9-14E3-3056-63F5-F9529DF63D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6" t="7541" r="12553" b="11744"/>
          <a:stretch/>
        </p:blipFill>
        <p:spPr>
          <a:xfrm rot="5400000">
            <a:off x="9910824" y="2115676"/>
            <a:ext cx="2251125" cy="199109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B1C1A9E-BED4-A1E9-6DFB-21CCE34FB393}"/>
              </a:ext>
            </a:extLst>
          </p:cNvPr>
          <p:cNvSpPr txBox="1">
            <a:spLocks/>
          </p:cNvSpPr>
          <p:nvPr/>
        </p:nvSpPr>
        <p:spPr>
          <a:xfrm>
            <a:off x="5880265" y="4352500"/>
            <a:ext cx="2062860" cy="571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>
                <a:solidFill>
                  <a:schemeClr val="tx2"/>
                </a:solidFill>
                <a:latin typeface="+mn-lt"/>
              </a:rPr>
              <a:t>PAC 100mg/L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+mn-lt"/>
              </a:rPr>
              <a:t>pH 5.5</a:t>
            </a:r>
            <a:endParaRPr lang="en-SG" sz="16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E76D84-76A5-F870-2D5A-D8E0156B99F9}"/>
              </a:ext>
            </a:extLst>
          </p:cNvPr>
          <p:cNvSpPr txBox="1">
            <a:spLocks/>
          </p:cNvSpPr>
          <p:nvPr/>
        </p:nvSpPr>
        <p:spPr>
          <a:xfrm>
            <a:off x="7977981" y="4352500"/>
            <a:ext cx="2062860" cy="571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>
                <a:solidFill>
                  <a:schemeClr val="tx2"/>
                </a:solidFill>
                <a:latin typeface="+mn-lt"/>
              </a:rPr>
              <a:t>PAC 100mg/L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+mn-lt"/>
              </a:rPr>
              <a:t>pH 6.5</a:t>
            </a:r>
            <a:endParaRPr lang="en-SG" sz="16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1103F81-D0DF-830D-5245-288ED01A211D}"/>
              </a:ext>
            </a:extLst>
          </p:cNvPr>
          <p:cNvSpPr txBox="1">
            <a:spLocks/>
          </p:cNvSpPr>
          <p:nvPr/>
        </p:nvSpPr>
        <p:spPr>
          <a:xfrm>
            <a:off x="10004956" y="4352500"/>
            <a:ext cx="2062860" cy="571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PAC 150mg/L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pH 6.5</a:t>
            </a:r>
            <a:endParaRPr lang="en-SG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9C5A606C-2680-2321-394D-D81632DF6ABE}"/>
              </a:ext>
            </a:extLst>
          </p:cNvPr>
          <p:cNvSpPr txBox="1">
            <a:spLocks/>
          </p:cNvSpPr>
          <p:nvPr/>
        </p:nvSpPr>
        <p:spPr>
          <a:xfrm>
            <a:off x="395749" y="1344749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Initial</a:t>
            </a:r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82131080-5D64-61DD-486F-18D156218C6D}"/>
              </a:ext>
            </a:extLst>
          </p:cNvPr>
          <p:cNvSpPr txBox="1">
            <a:spLocks/>
          </p:cNvSpPr>
          <p:nvPr/>
        </p:nvSpPr>
        <p:spPr>
          <a:xfrm>
            <a:off x="395749" y="3386347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Final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1ACCED-E88D-605B-E9AF-43E09AF995AD}"/>
              </a:ext>
            </a:extLst>
          </p:cNvPr>
          <p:cNvCxnSpPr>
            <a:cxnSpLocks/>
          </p:cNvCxnSpPr>
          <p:nvPr/>
        </p:nvCxnSpPr>
        <p:spPr>
          <a:xfrm>
            <a:off x="2932471" y="1603295"/>
            <a:ext cx="0" cy="43458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ED8FD45E-F788-07F6-514F-EF41D70A77C6}"/>
              </a:ext>
            </a:extLst>
          </p:cNvPr>
          <p:cNvSpPr txBox="1">
            <a:spLocks/>
          </p:cNvSpPr>
          <p:nvPr/>
        </p:nvSpPr>
        <p:spPr>
          <a:xfrm>
            <a:off x="708220" y="5536922"/>
            <a:ext cx="1982981" cy="377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PAC 100mg/L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0571CEA-D8B1-CF0C-7F11-EE5D0D1E8A5C}"/>
              </a:ext>
            </a:extLst>
          </p:cNvPr>
          <p:cNvSpPr txBox="1">
            <a:spLocks/>
          </p:cNvSpPr>
          <p:nvPr/>
        </p:nvSpPr>
        <p:spPr>
          <a:xfrm>
            <a:off x="3055536" y="5534602"/>
            <a:ext cx="1982981" cy="377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PAC 150mg/L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D25AE9-3139-0E84-D10E-6D90C488E24A}"/>
              </a:ext>
            </a:extLst>
          </p:cNvPr>
          <p:cNvSpPr txBox="1">
            <a:spLocks/>
          </p:cNvSpPr>
          <p:nvPr/>
        </p:nvSpPr>
        <p:spPr>
          <a:xfrm>
            <a:off x="479425" y="5808203"/>
            <a:ext cx="2373282" cy="3565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pH:    5.5           6.5           8.5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33535E-1252-9FA3-559B-F47E024939E7}"/>
              </a:ext>
            </a:extLst>
          </p:cNvPr>
          <p:cNvSpPr txBox="1">
            <a:spLocks/>
          </p:cNvSpPr>
          <p:nvPr/>
        </p:nvSpPr>
        <p:spPr>
          <a:xfrm>
            <a:off x="3043776" y="5808203"/>
            <a:ext cx="2184147" cy="413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 5.5            6.5             8.5</a:t>
            </a:r>
          </a:p>
        </p:txBody>
      </p:sp>
    </p:spTree>
    <p:extLst>
      <p:ext uri="{BB962C8B-B14F-4D97-AF65-F5344CB8AC3E}">
        <p14:creationId xmlns:p14="http://schemas.microsoft.com/office/powerpoint/2010/main" val="39722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DB14C6-1A29-F780-CD95-6D2BEC3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efin Sans Light"/>
              </a:rPr>
              <a:t>D) 09 Oct 23 Results – PAC with pH correction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183C13-6F22-19ED-EE29-964D526E49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826712"/>
          <a:ext cx="12191968" cy="3813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401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4182131772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1827448184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2870196117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374670016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1288327794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1986398156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426425343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825570947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69637685"/>
                    </a:ext>
                  </a:extLst>
                </a:gridCol>
              </a:tblGrid>
              <a:tr h="430281">
                <a:tc>
                  <a:txBody>
                    <a:bodyPr/>
                    <a:lstStyle/>
                    <a:p>
                      <a:r>
                        <a:rPr lang="en-SG" sz="1200" dirty="0"/>
                        <a:t>Test B2 – PAC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Control</a:t>
                      </a:r>
                      <a:endParaRPr lang="en-SG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PAC 100mg/L (pH 5.5)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PAC 100mg/L (pH 6.5)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PAC 100mg/L (pH 8.5)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PAC 150mg/L (pH 5.5)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PAC 150mg/L (pH 6.5)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PAC 150mg/L (pH 8.5)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967593"/>
                  </a:ext>
                </a:extLst>
              </a:tr>
              <a:tr h="459752">
                <a:tc>
                  <a:txBody>
                    <a:bodyPr/>
                    <a:lstStyle/>
                    <a:p>
                      <a:endParaRPr lang="en-SG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*Filtered 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*Filtered 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*Filtered 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*Filtered 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*Filtered Supernatant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Supernatant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*Filtered Supernatant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43028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6.76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6.1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6.18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6.67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4.45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5.76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7.98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Turbidity,</a:t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6,900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5.72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25.8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3,800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0.954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6,300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22.1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6,380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TSS, </a:t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3,620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US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1,910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US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3,270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US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US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3,360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US" dirty="0"/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40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br>
                        <a:rPr lang="en-SG" sz="1400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SG" sz="1400" dirty="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405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537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561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S/cm</a:t>
                      </a:r>
                      <a:endParaRPr lang="en-SG" sz="14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179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</a:t>
                      </a:r>
                      <a:endParaRPr lang="en-US" sz="14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95497-2402-876D-1FEB-16A8A189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AE3F8-2A8B-0018-34A6-F930D932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11</a:t>
            </a:fld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7A721-9EC8-160B-797D-BB4ACBB9CCE9}"/>
              </a:ext>
            </a:extLst>
          </p:cNvPr>
          <p:cNvSpPr txBox="1">
            <a:spLocks/>
          </p:cNvSpPr>
          <p:nvPr/>
        </p:nvSpPr>
        <p:spPr>
          <a:xfrm>
            <a:off x="990360" y="5694918"/>
            <a:ext cx="3317335" cy="340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*Filtered Supernatant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 (0.45</a:t>
            </a:r>
            <a:r>
              <a:rPr lang="el-GR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μ</a:t>
            </a:r>
            <a:r>
              <a:rPr lang="en-US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m)</a:t>
            </a:r>
            <a:endParaRPr lang="en-US" sz="14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144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C5FA-88CA-43EE-1F3C-B248CEF2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en-US" dirty="0"/>
              <a:t>E) 22 Dec 2023 – MgCl2 with pH correction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33C72-448F-0B19-0899-0881D613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90F51-BFF4-4DD2-A1A6-FAF44303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12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953FE-AE97-68B7-78D1-BD8415B2283D}"/>
              </a:ext>
            </a:extLst>
          </p:cNvPr>
          <p:cNvSpPr txBox="1"/>
          <p:nvPr/>
        </p:nvSpPr>
        <p:spPr>
          <a:xfrm>
            <a:off x="2716840" y="729735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Initial</a:t>
            </a:r>
            <a:endParaRPr lang="en-SG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C7B5F-A2F4-5E80-7E94-C66D646E7042}"/>
              </a:ext>
            </a:extLst>
          </p:cNvPr>
          <p:cNvSpPr txBox="1"/>
          <p:nvPr/>
        </p:nvSpPr>
        <p:spPr>
          <a:xfrm>
            <a:off x="8135147" y="72384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Beginning of settling</a:t>
            </a:r>
            <a:endParaRPr lang="en-SG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1EA95-97F6-607C-D591-187BC09369D5}"/>
              </a:ext>
            </a:extLst>
          </p:cNvPr>
          <p:cNvSpPr txBox="1"/>
          <p:nvPr/>
        </p:nvSpPr>
        <p:spPr>
          <a:xfrm>
            <a:off x="160283" y="4929801"/>
            <a:ext cx="667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Control</a:t>
            </a:r>
            <a:endParaRPr lang="en-SG" sz="120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2F3BC-AA99-6E3A-097D-DF2AF5D08E53}"/>
              </a:ext>
            </a:extLst>
          </p:cNvPr>
          <p:cNvSpPr txBox="1"/>
          <p:nvPr/>
        </p:nvSpPr>
        <p:spPr>
          <a:xfrm>
            <a:off x="1054893" y="4926426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MgCl2 600mg/L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5706E-B330-2D72-B336-BBF54FD3D0CE}"/>
              </a:ext>
            </a:extLst>
          </p:cNvPr>
          <p:cNvSpPr txBox="1"/>
          <p:nvPr/>
        </p:nvSpPr>
        <p:spPr>
          <a:xfrm>
            <a:off x="2373658" y="4945476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MgCl2 1,150mg/L</a:t>
            </a:r>
          </a:p>
        </p:txBody>
      </p:sp>
      <p:pic>
        <p:nvPicPr>
          <p:cNvPr id="6" name="Picture 5" descr="A machine with containers of white powder&#10;&#10;Description automatically generated">
            <a:extLst>
              <a:ext uri="{FF2B5EF4-FFF2-40B4-BE49-F238E27FC236}">
                <a16:creationId xmlns:a16="http://schemas.microsoft.com/office/drawing/2014/main" id="{DC6E433E-75C3-A93D-DBC0-2E9A03469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r="6063" b="23338"/>
          <a:stretch/>
        </p:blipFill>
        <p:spPr>
          <a:xfrm>
            <a:off x="137293" y="1099067"/>
            <a:ext cx="5898397" cy="3814663"/>
          </a:xfrm>
          <a:prstGeom prst="rect">
            <a:avLst/>
          </a:prstGeom>
        </p:spPr>
      </p:pic>
      <p:pic>
        <p:nvPicPr>
          <p:cNvPr id="8" name="Picture 7" descr="A group of containers with brown dirt in them&#10;&#10;Description automatically generated">
            <a:extLst>
              <a:ext uri="{FF2B5EF4-FFF2-40B4-BE49-F238E27FC236}">
                <a16:creationId xmlns:a16="http://schemas.microsoft.com/office/drawing/2014/main" id="{89F6984E-D805-64CE-B5D3-9F5C2D4BD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20"/>
          <a:stretch/>
        </p:blipFill>
        <p:spPr>
          <a:xfrm>
            <a:off x="6156312" y="1118178"/>
            <a:ext cx="5923840" cy="3509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EF584E-1DE7-FB53-A1E3-B4E5DFCC065F}"/>
              </a:ext>
            </a:extLst>
          </p:cNvPr>
          <p:cNvSpPr txBox="1"/>
          <p:nvPr/>
        </p:nvSpPr>
        <p:spPr>
          <a:xfrm>
            <a:off x="3662793" y="4945476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MgCl2 2,250mg/L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85C97-9386-13D9-7018-F83636C99337}"/>
              </a:ext>
            </a:extLst>
          </p:cNvPr>
          <p:cNvSpPr txBox="1"/>
          <p:nvPr/>
        </p:nvSpPr>
        <p:spPr>
          <a:xfrm>
            <a:off x="4974918" y="4938726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MgCl2 4,480mg/L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BD94A-41CE-4C06-10BE-E42357217BB6}"/>
              </a:ext>
            </a:extLst>
          </p:cNvPr>
          <p:cNvSpPr txBox="1"/>
          <p:nvPr/>
        </p:nvSpPr>
        <p:spPr>
          <a:xfrm>
            <a:off x="6180736" y="4920240"/>
            <a:ext cx="667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Control</a:t>
            </a:r>
            <a:endParaRPr lang="en-SG" sz="120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E84A8-83B3-0E43-1940-F129356E1FF6}"/>
              </a:ext>
            </a:extLst>
          </p:cNvPr>
          <p:cNvSpPr txBox="1"/>
          <p:nvPr/>
        </p:nvSpPr>
        <p:spPr>
          <a:xfrm>
            <a:off x="7075346" y="4916865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MgCl2 600mg/L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A40C6-AA77-A201-9EC5-25B49A3099DF}"/>
              </a:ext>
            </a:extLst>
          </p:cNvPr>
          <p:cNvSpPr txBox="1"/>
          <p:nvPr/>
        </p:nvSpPr>
        <p:spPr>
          <a:xfrm>
            <a:off x="8394111" y="4935915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MgCl2 1,150mg/L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7F6E2-66AB-BB3E-0F6E-2876C88170D1}"/>
              </a:ext>
            </a:extLst>
          </p:cNvPr>
          <p:cNvSpPr txBox="1"/>
          <p:nvPr/>
        </p:nvSpPr>
        <p:spPr>
          <a:xfrm>
            <a:off x="9683246" y="4935915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MgCl2 2,250mg/L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7D4D4-111E-BA96-C268-331BD5EB6EFB}"/>
              </a:ext>
            </a:extLst>
          </p:cNvPr>
          <p:cNvSpPr txBox="1"/>
          <p:nvPr/>
        </p:nvSpPr>
        <p:spPr>
          <a:xfrm>
            <a:off x="10902865" y="4927825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MgCl2 4,480mg/L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854FB-F078-0105-DF01-7BC2CCEAF86E}"/>
              </a:ext>
            </a:extLst>
          </p:cNvPr>
          <p:cNvSpPr txBox="1"/>
          <p:nvPr/>
        </p:nvSpPr>
        <p:spPr>
          <a:xfrm>
            <a:off x="3287530" y="538065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pH 10.5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70FA67-5123-2D88-D33F-DC4AED4FC66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352550" y="5534542"/>
            <a:ext cx="19349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8FC38A-9E6E-5633-B1FE-A17F9745897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38056" y="5534542"/>
            <a:ext cx="19976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339345F-7C08-1761-1D80-CC322686C917}"/>
              </a:ext>
            </a:extLst>
          </p:cNvPr>
          <p:cNvSpPr txBox="1"/>
          <p:nvPr/>
        </p:nvSpPr>
        <p:spPr>
          <a:xfrm>
            <a:off x="9307983" y="5367044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pH 10.5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251D8-B56B-0126-5CFB-3394FBBC668F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373003" y="5520933"/>
            <a:ext cx="19349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181F85-BEF1-1C09-51ED-6565D641F874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058509" y="5520933"/>
            <a:ext cx="19976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186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2D48-BEDF-C77B-4079-70FBEA2ED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E7E804-CFEF-83D9-B7E1-4914C972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2492"/>
          </a:xfrm>
        </p:spPr>
        <p:txBody>
          <a:bodyPr/>
          <a:lstStyle/>
          <a:p>
            <a:r>
              <a:rPr lang="en-US" dirty="0"/>
              <a:t>E) 22 Dec 2023 – MgCl2 with pH correction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FE34F97-F1CF-E306-402E-1C1114C359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1670" y="632493"/>
          <a:ext cx="10108659" cy="5385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739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601984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601984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601984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1601984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1601984">
                  <a:extLst>
                    <a:ext uri="{9D8B030D-6E8A-4147-A177-3AD203B41FA5}">
                      <a16:colId xmlns:a16="http://schemas.microsoft.com/office/drawing/2014/main" val="3700276909"/>
                    </a:ext>
                  </a:extLst>
                </a:gridCol>
              </a:tblGrid>
              <a:tr h="69661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(1) Control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(2) MgCl2 - 600mg/L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(3) MgCl2 – 1,150mg/L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(4) MgCl2 – 2,250mg/L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(5) MgCl2 – 4,480mg/L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716420"/>
                  </a:ext>
                </a:extLst>
              </a:tr>
              <a:tr h="552247">
                <a:tc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Feed</a:t>
                      </a:r>
                      <a:endParaRPr lang="en-SG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Supernatant</a:t>
                      </a:r>
                      <a:endParaRPr lang="en-SG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Supernatant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Supernatant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Supernatant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Mg:SiO2 </a:t>
                      </a:r>
                      <a:endParaRPr lang="en-SG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7194933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Turbidity,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5,970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8.35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TSS, 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3,100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SG" sz="16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Dissolved Silica, 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96842289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μ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S/cm</a:t>
                      </a:r>
                      <a:endParaRPr lang="en-SG" sz="160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2,299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  <a:tr h="3409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TDS,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32.72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6,552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28817935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Mg,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24.2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89.7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372293033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Cl,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2,491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33044071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222BF-F0FA-8361-5334-DED19279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A27ED-8EE8-B5DB-F5CC-7B4E2EC9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13</a:t>
            </a:fld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F6DDFD-5087-5E6E-0382-94D9367A66B5}"/>
              </a:ext>
            </a:extLst>
          </p:cNvPr>
          <p:cNvSpPr/>
          <p:nvPr/>
        </p:nvSpPr>
        <p:spPr>
          <a:xfrm>
            <a:off x="1041671" y="3429000"/>
            <a:ext cx="10108658" cy="612229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10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DC85-BDD6-C563-8EFE-09462931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669" cy="2021151"/>
          </a:xfrm>
        </p:spPr>
        <p:txBody>
          <a:bodyPr>
            <a:normAutofit/>
          </a:bodyPr>
          <a:lstStyle/>
          <a:p>
            <a:r>
              <a:rPr lang="en-US" dirty="0"/>
              <a:t>F) 02 Jan 2023 – pH-corrected feed; simultaneous </a:t>
            </a:r>
            <a:r>
              <a:rPr lang="en-US" dirty="0" err="1"/>
              <a:t>PolyDADMAC</a:t>
            </a:r>
            <a:r>
              <a:rPr lang="en-US" dirty="0"/>
              <a:t> &amp; MgCl2 dosing</a:t>
            </a:r>
            <a:endParaRPr lang="en-SG" dirty="0"/>
          </a:p>
        </p:txBody>
      </p:sp>
      <p:pic>
        <p:nvPicPr>
          <p:cNvPr id="9" name="Content Placeholder 8" descr="A machine with several containers of liquid&#10;&#10;Description automatically generated">
            <a:extLst>
              <a:ext uri="{FF2B5EF4-FFF2-40B4-BE49-F238E27FC236}">
                <a16:creationId xmlns:a16="http://schemas.microsoft.com/office/drawing/2014/main" id="{64B59FED-2AA0-3CA2-722B-CE8CB950C4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" t="27262" r="202" b="9721"/>
          <a:stretch/>
        </p:blipFill>
        <p:spPr>
          <a:xfrm>
            <a:off x="6827608" y="98315"/>
            <a:ext cx="5089635" cy="240544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23142-5324-7FCE-337A-9A91F7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A8E0-5CF0-B0CE-8FF2-EB331673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14</a:t>
            </a:fld>
            <a:endParaRPr lang="en-SG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87E8AA-B52D-F790-0A2D-0679479493BC}"/>
              </a:ext>
            </a:extLst>
          </p:cNvPr>
          <p:cNvSpPr txBox="1">
            <a:spLocks/>
          </p:cNvSpPr>
          <p:nvPr/>
        </p:nvSpPr>
        <p:spPr>
          <a:xfrm>
            <a:off x="838200" y="2503761"/>
            <a:ext cx="2441028" cy="3506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Initial feed pH correction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Volume of 10% NaOH added to 2,500mL:</a:t>
            </a:r>
            <a:endParaRPr lang="en-US" sz="2000" dirty="0"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~4.5 mL</a:t>
            </a:r>
            <a:endParaRPr lang="en-US" sz="2000" dirty="0">
              <a:solidFill>
                <a:schemeClr val="accent2"/>
              </a:solidFill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G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/>
              <a:t>pH:</a:t>
            </a:r>
            <a:endParaRPr lang="en-SG" sz="2000" dirty="0"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  <a:ea typeface="Source Sans Pro"/>
              </a:rPr>
              <a:t>7.8 </a:t>
            </a:r>
            <a:r>
              <a:rPr lang="en-US" sz="2000" dirty="0">
                <a:solidFill>
                  <a:schemeClr val="accent2"/>
                </a:solidFill>
                <a:ea typeface="Source Sans Pro"/>
                <a:sym typeface="Wingdings" panose="05000000000000000000" pitchFamily="2" charset="2"/>
              </a:rPr>
              <a:t> </a:t>
            </a:r>
            <a:r>
              <a:rPr lang="en-SG" sz="2000" dirty="0">
                <a:solidFill>
                  <a:schemeClr val="accent2"/>
                </a:solidFill>
                <a:ea typeface="Source Sans Pro"/>
              </a:rPr>
              <a:t>11.0</a:t>
            </a:r>
          </a:p>
        </p:txBody>
      </p:sp>
      <p:pic>
        <p:nvPicPr>
          <p:cNvPr id="10" name="Content Placeholder 7" descr="A group of containers with different colored liquids&#10;&#10;Description automatically generated with medium confidence">
            <a:extLst>
              <a:ext uri="{FF2B5EF4-FFF2-40B4-BE49-F238E27FC236}">
                <a16:creationId xmlns:a16="http://schemas.microsoft.com/office/drawing/2014/main" id="{4387B1AC-70A1-3464-59DE-D39C8F848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t="18493" r="-1623" b="18493"/>
          <a:stretch/>
        </p:blipFill>
        <p:spPr>
          <a:xfrm>
            <a:off x="6832862" y="2115173"/>
            <a:ext cx="5181600" cy="2448910"/>
          </a:xfrm>
          <a:prstGeom prst="rect">
            <a:avLst/>
          </a:prstGeom>
        </p:spPr>
      </p:pic>
      <p:pic>
        <p:nvPicPr>
          <p:cNvPr id="11" name="Content Placeholder 9" descr="A group of containers with labels on them&#10;&#10;Description automatically generated">
            <a:extLst>
              <a:ext uri="{FF2B5EF4-FFF2-40B4-BE49-F238E27FC236}">
                <a16:creationId xmlns:a16="http://schemas.microsoft.com/office/drawing/2014/main" id="{32FA9682-3694-4C25-33E1-0B5A9C2029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2" b="13303"/>
          <a:stretch/>
        </p:blipFill>
        <p:spPr>
          <a:xfrm>
            <a:off x="6832862" y="4451076"/>
            <a:ext cx="5089635" cy="240544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0FBD9B-E2CF-D80C-D368-83C68F4B60BF}"/>
              </a:ext>
            </a:extLst>
          </p:cNvPr>
          <p:cNvSpPr txBox="1"/>
          <p:nvPr/>
        </p:nvSpPr>
        <p:spPr>
          <a:xfrm rot="16200000">
            <a:off x="5504849" y="920335"/>
            <a:ext cx="2044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Polymer addition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EC2F2-F68F-22F9-AA82-5E581C76095C}"/>
              </a:ext>
            </a:extLst>
          </p:cNvPr>
          <p:cNvSpPr txBox="1"/>
          <p:nvPr/>
        </p:nvSpPr>
        <p:spPr>
          <a:xfrm rot="16200000">
            <a:off x="5575381" y="2998784"/>
            <a:ext cx="190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Settling 15 mins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E8EEA-6AAB-F68F-40E4-0455831182E3}"/>
              </a:ext>
            </a:extLst>
          </p:cNvPr>
          <p:cNvSpPr txBox="1"/>
          <p:nvPr/>
        </p:nvSpPr>
        <p:spPr>
          <a:xfrm rot="16200000">
            <a:off x="5575382" y="514568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Settling 30 mins</a:t>
            </a:r>
          </a:p>
        </p:txBody>
      </p:sp>
    </p:spTree>
    <p:extLst>
      <p:ext uri="{BB962C8B-B14F-4D97-AF65-F5344CB8AC3E}">
        <p14:creationId xmlns:p14="http://schemas.microsoft.com/office/powerpoint/2010/main" val="290655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2D48-BEDF-C77B-4079-70FBEA2ED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E7E804-CFEF-83D9-B7E1-4914C972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98"/>
            <a:ext cx="10515600" cy="63249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F) 02 Jan 2023 – Simultaneous </a:t>
            </a:r>
            <a:r>
              <a:rPr lang="en-US" dirty="0" err="1"/>
              <a:t>PolyDADMAC</a:t>
            </a:r>
            <a:r>
              <a:rPr lang="en-US" dirty="0"/>
              <a:t> &amp; MgCl2 dosing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FE34F97-F1CF-E306-402E-1C1114C359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9460" y="927890"/>
          <a:ext cx="10853078" cy="5271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293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719957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719957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719957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1719957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1719957">
                  <a:extLst>
                    <a:ext uri="{9D8B030D-6E8A-4147-A177-3AD203B41FA5}">
                      <a16:colId xmlns:a16="http://schemas.microsoft.com/office/drawing/2014/main" val="3700276909"/>
                    </a:ext>
                  </a:extLst>
                </a:gridCol>
              </a:tblGrid>
              <a:tr h="69661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(1) Control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(2)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Source Sans Pro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 50mg/L &amp; MgCl2 200mg/L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(3)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+mn-lt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 50mg/L &amp; MgCl2 300mg/L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(4)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+mn-lt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 100mg/L &amp; MgCl2 200mg/L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(5)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+mn-lt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 100mg/L &amp; MgCl2 300mg/L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Source Sans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716420"/>
                  </a:ext>
                </a:extLst>
              </a:tr>
              <a:tr h="383857">
                <a:tc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Feed</a:t>
                      </a:r>
                      <a:endParaRPr lang="en-SG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Supernatant</a:t>
                      </a:r>
                      <a:endParaRPr lang="en-SG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Supernatant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Supernatant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Supernatant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Mg:SiO2 </a:t>
                      </a:r>
                      <a:endParaRPr lang="en-SG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95018748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Turbidity, 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TSS, 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SG" sz="16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Dissolved Silica,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473425570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μ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S/cm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TDS,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638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828817935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Mg,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372293033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Cl,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33044071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222BF-F0FA-8361-5334-DED19279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A27ED-8EE8-B5DB-F5CC-7B4E2EC9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15</a:t>
            </a:fld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F6DDFD-5087-5E6E-0382-94D9367A66B5}"/>
              </a:ext>
            </a:extLst>
          </p:cNvPr>
          <p:cNvSpPr/>
          <p:nvPr/>
        </p:nvSpPr>
        <p:spPr>
          <a:xfrm>
            <a:off x="669460" y="3668110"/>
            <a:ext cx="10853078" cy="511823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663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3509-1785-13BE-86B0-A06E84E9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58407" cy="1873578"/>
          </a:xfrm>
        </p:spPr>
        <p:txBody>
          <a:bodyPr/>
          <a:lstStyle/>
          <a:p>
            <a:r>
              <a:rPr lang="en-US" dirty="0"/>
              <a:t>G) 04 Jan 2023 – pH-corrected feed; sequential </a:t>
            </a:r>
            <a:r>
              <a:rPr lang="en-US" dirty="0" err="1"/>
              <a:t>PolyDADMAC</a:t>
            </a:r>
            <a:r>
              <a:rPr lang="en-US" dirty="0"/>
              <a:t> &amp; MgCl2 dosing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EFD86-486E-0557-0B4D-522F9B1D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A81ED-D05A-D7F2-2944-708F6DE2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16</a:t>
            </a:fld>
            <a:endParaRPr lang="en-SG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FFE2C5-27A1-B61A-3936-9E0AEB57DB9C}"/>
              </a:ext>
            </a:extLst>
          </p:cNvPr>
          <p:cNvSpPr txBox="1">
            <a:spLocks/>
          </p:cNvSpPr>
          <p:nvPr/>
        </p:nvSpPr>
        <p:spPr>
          <a:xfrm>
            <a:off x="838200" y="2503761"/>
            <a:ext cx="2441028" cy="3506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Initial feed pH correction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Volume of 10% NaOH added to 6,500mL:</a:t>
            </a:r>
            <a:endParaRPr lang="en-US" sz="2000" dirty="0"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~6.5 mL</a:t>
            </a:r>
            <a:endParaRPr lang="en-US" sz="2000" dirty="0">
              <a:solidFill>
                <a:schemeClr val="accent2"/>
              </a:solidFill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G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/>
              <a:t>pH:</a:t>
            </a:r>
            <a:endParaRPr lang="en-SG" sz="2000" dirty="0"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  <a:ea typeface="Source Sans Pro"/>
              </a:rPr>
              <a:t>8.0 </a:t>
            </a:r>
            <a:r>
              <a:rPr lang="en-US" sz="2000" dirty="0">
                <a:solidFill>
                  <a:schemeClr val="accent2"/>
                </a:solidFill>
                <a:ea typeface="Source Sans Pro"/>
                <a:sym typeface="Wingdings" panose="05000000000000000000" pitchFamily="2" charset="2"/>
              </a:rPr>
              <a:t> </a:t>
            </a:r>
            <a:r>
              <a:rPr lang="en-SG" sz="2000" dirty="0">
                <a:solidFill>
                  <a:schemeClr val="accent2"/>
                </a:solidFill>
                <a:ea typeface="Source Sans Pro"/>
              </a:rPr>
              <a:t>11.0</a:t>
            </a:r>
          </a:p>
        </p:txBody>
      </p:sp>
      <p:pic>
        <p:nvPicPr>
          <p:cNvPr id="3" name="Content Placeholder 9" descr="A machine with several containers&#10;&#10;Description automatically generated">
            <a:extLst>
              <a:ext uri="{FF2B5EF4-FFF2-40B4-BE49-F238E27FC236}">
                <a16:creationId xmlns:a16="http://schemas.microsoft.com/office/drawing/2014/main" id="{3C48C1B6-84BE-00C5-0902-22FEE9E666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2" b="22063"/>
          <a:stretch/>
        </p:blipFill>
        <p:spPr>
          <a:xfrm>
            <a:off x="6726979" y="133563"/>
            <a:ext cx="5181600" cy="1975945"/>
          </a:xfrm>
        </p:spPr>
      </p:pic>
      <p:pic>
        <p:nvPicPr>
          <p:cNvPr id="7" name="Content Placeholder 11" descr="A large printer with several containers on top of it&#10;&#10;Description automatically generated">
            <a:extLst>
              <a:ext uri="{FF2B5EF4-FFF2-40B4-BE49-F238E27FC236}">
                <a16:creationId xmlns:a16="http://schemas.microsoft.com/office/drawing/2014/main" id="{59E46A70-DFC4-5898-D1E0-C0EB9214A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3" b="27201"/>
          <a:stretch/>
        </p:blipFill>
        <p:spPr>
          <a:xfrm>
            <a:off x="6726979" y="2210865"/>
            <a:ext cx="5181600" cy="1975945"/>
          </a:xfrm>
          <a:prstGeom prst="rect">
            <a:avLst/>
          </a:prstGeom>
        </p:spPr>
      </p:pic>
      <p:pic>
        <p:nvPicPr>
          <p:cNvPr id="8" name="Content Placeholder 7" descr="A large printer with several boxes on top of it&#10;&#10;Description automatically generated">
            <a:extLst>
              <a:ext uri="{FF2B5EF4-FFF2-40B4-BE49-F238E27FC236}">
                <a16:creationId xmlns:a16="http://schemas.microsoft.com/office/drawing/2014/main" id="{BAD3EEEF-E388-9D38-4A47-D91CCE1D0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7" b="24577"/>
          <a:stretch/>
        </p:blipFill>
        <p:spPr>
          <a:xfrm>
            <a:off x="6726979" y="4255210"/>
            <a:ext cx="5181600" cy="1975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E8E96-34FF-F4C5-A235-C02BD0D09CA4}"/>
              </a:ext>
            </a:extLst>
          </p:cNvPr>
          <p:cNvSpPr txBox="1"/>
          <p:nvPr/>
        </p:nvSpPr>
        <p:spPr>
          <a:xfrm rot="16200000">
            <a:off x="5504849" y="920335"/>
            <a:ext cx="2044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Polymer addition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72F9B-03BA-0F51-1D63-2D17F3498572}"/>
              </a:ext>
            </a:extLst>
          </p:cNvPr>
          <p:cNvSpPr txBox="1"/>
          <p:nvPr/>
        </p:nvSpPr>
        <p:spPr>
          <a:xfrm rot="16200000">
            <a:off x="5575381" y="2998784"/>
            <a:ext cx="190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Settling 15 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58B1D-4A44-1E3F-08D9-9E164830B9B2}"/>
              </a:ext>
            </a:extLst>
          </p:cNvPr>
          <p:cNvSpPr txBox="1"/>
          <p:nvPr/>
        </p:nvSpPr>
        <p:spPr>
          <a:xfrm rot="16200000">
            <a:off x="5575382" y="514568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Settling 30 mins</a:t>
            </a:r>
          </a:p>
        </p:txBody>
      </p:sp>
    </p:spTree>
    <p:extLst>
      <p:ext uri="{BB962C8B-B14F-4D97-AF65-F5344CB8AC3E}">
        <p14:creationId xmlns:p14="http://schemas.microsoft.com/office/powerpoint/2010/main" val="2044590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2D48-BEDF-C77B-4079-70FBEA2ED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E7E804-CFEF-83D9-B7E1-4914C972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2492"/>
          </a:xfrm>
        </p:spPr>
        <p:txBody>
          <a:bodyPr>
            <a:normAutofit fontScale="90000"/>
          </a:bodyPr>
          <a:lstStyle/>
          <a:p>
            <a:r>
              <a:rPr lang="en-US" dirty="0"/>
              <a:t>G) 04 Jan 2023 – Sequential </a:t>
            </a:r>
            <a:r>
              <a:rPr lang="en-US" dirty="0" err="1"/>
              <a:t>PolyDADMAC</a:t>
            </a:r>
            <a:r>
              <a:rPr lang="en-US" dirty="0"/>
              <a:t> &amp; MgCl2 dosing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FE34F97-F1CF-E306-402E-1C1114C359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2834" y="632493"/>
          <a:ext cx="11766331" cy="5564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723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657040680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3700276909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2229622882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2522395419"/>
                    </a:ext>
                  </a:extLst>
                </a:gridCol>
              </a:tblGrid>
              <a:tr h="69661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(1a) Control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(1b) Control – pH11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(2)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Source Sans Pro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 50mg/L &amp; MgCl2 200mg/L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(3)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+mn-lt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 50mg/L &amp; MgCl2 300mg/L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(4)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+mn-lt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 50mg/L &amp; MgCl2 400mg/L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(5) MgCl2 200mg/L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(6) 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MgCl2 300mg/L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(7) MgCl2 400mg/L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716420"/>
                  </a:ext>
                </a:extLst>
              </a:tr>
              <a:tr h="457654">
                <a:tc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Feed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Feed</a:t>
                      </a:r>
                      <a:endParaRPr lang="en-SG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Mg:SiO2 </a:t>
                      </a:r>
                      <a:endParaRPr lang="en-SG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7194933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35712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Turbidity, 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4,905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2,660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90.5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840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TSS, 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2,895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1,425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SG" sz="16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Dissolved Silica, 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96842289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μ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S/cm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1,061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TDS,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719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828817935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Mg,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7.89</a:t>
                      </a:r>
                    </a:p>
                  </a:txBody>
                  <a:tcPr marL="6350" marR="6350" marT="63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3.23</a:t>
                      </a: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372293033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Cl,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33044071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222BF-F0FA-8361-5334-DED19279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A27ED-8EE8-B5DB-F5CC-7B4E2EC9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17</a:t>
            </a:fld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F6DDFD-5087-5E6E-0382-94D9367A66B5}"/>
              </a:ext>
            </a:extLst>
          </p:cNvPr>
          <p:cNvSpPr/>
          <p:nvPr/>
        </p:nvSpPr>
        <p:spPr>
          <a:xfrm>
            <a:off x="212833" y="3502575"/>
            <a:ext cx="11766331" cy="55442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5617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3509-1785-13BE-86B0-A06E84E9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58407" cy="1873578"/>
          </a:xfrm>
        </p:spPr>
        <p:txBody>
          <a:bodyPr/>
          <a:lstStyle/>
          <a:p>
            <a:r>
              <a:rPr lang="en-US" dirty="0"/>
              <a:t>H) 10 Jan 2023 – pH-corrected feed; sequential </a:t>
            </a:r>
            <a:r>
              <a:rPr lang="en-US" dirty="0" err="1"/>
              <a:t>PolyDADMAC</a:t>
            </a:r>
            <a:r>
              <a:rPr lang="en-US" dirty="0"/>
              <a:t> &amp; MgCl2 dosing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EFD86-486E-0557-0B4D-522F9B1D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A81ED-D05A-D7F2-2944-708F6DE2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18</a:t>
            </a:fld>
            <a:endParaRPr lang="en-SG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FFE2C5-27A1-B61A-3936-9E0AEB57DB9C}"/>
              </a:ext>
            </a:extLst>
          </p:cNvPr>
          <p:cNvSpPr txBox="1">
            <a:spLocks/>
          </p:cNvSpPr>
          <p:nvPr/>
        </p:nvSpPr>
        <p:spPr>
          <a:xfrm>
            <a:off x="838200" y="2503761"/>
            <a:ext cx="2441028" cy="3506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Initial feed pH correction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Volume of 10% NaOH added to 6,500mL:</a:t>
            </a:r>
            <a:endParaRPr lang="en-US" sz="2000" dirty="0"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~5.5 mL</a:t>
            </a:r>
            <a:endParaRPr lang="en-US" sz="2000" dirty="0">
              <a:solidFill>
                <a:schemeClr val="accent2"/>
              </a:solidFill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G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/>
              <a:t>pH:</a:t>
            </a:r>
            <a:endParaRPr lang="en-SG" sz="2000" dirty="0"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  <a:ea typeface="Source Sans Pro"/>
              </a:rPr>
              <a:t>8.8 </a:t>
            </a:r>
            <a:r>
              <a:rPr lang="en-US" sz="2000" dirty="0">
                <a:solidFill>
                  <a:schemeClr val="accent2"/>
                </a:solidFill>
                <a:ea typeface="Source Sans Pro"/>
                <a:sym typeface="Wingdings" panose="05000000000000000000" pitchFamily="2" charset="2"/>
              </a:rPr>
              <a:t> </a:t>
            </a:r>
            <a:r>
              <a:rPr lang="en-SG" sz="2000" dirty="0">
                <a:solidFill>
                  <a:schemeClr val="accent2"/>
                </a:solidFill>
                <a:ea typeface="Source Sans Pro"/>
              </a:rPr>
              <a:t>11.1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8E96-34FF-F4C5-A235-C02BD0D09CA4}"/>
              </a:ext>
            </a:extLst>
          </p:cNvPr>
          <p:cNvSpPr txBox="1"/>
          <p:nvPr/>
        </p:nvSpPr>
        <p:spPr>
          <a:xfrm rot="16200000">
            <a:off x="5504849" y="920335"/>
            <a:ext cx="2044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Polymer addition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72F9B-03BA-0F51-1D63-2D17F3498572}"/>
              </a:ext>
            </a:extLst>
          </p:cNvPr>
          <p:cNvSpPr txBox="1"/>
          <p:nvPr/>
        </p:nvSpPr>
        <p:spPr>
          <a:xfrm rot="16200000">
            <a:off x="5575381" y="2998784"/>
            <a:ext cx="190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Settling 15 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58B1D-4A44-1E3F-08D9-9E164830B9B2}"/>
              </a:ext>
            </a:extLst>
          </p:cNvPr>
          <p:cNvSpPr txBox="1"/>
          <p:nvPr/>
        </p:nvSpPr>
        <p:spPr>
          <a:xfrm rot="16200000">
            <a:off x="5575382" y="514568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Settling 30 mins</a:t>
            </a:r>
          </a:p>
        </p:txBody>
      </p:sp>
      <p:pic>
        <p:nvPicPr>
          <p:cNvPr id="16" name="Content Placeholder 9" descr="A machine with several containers of coffee beans&#10;&#10;Description automatically generated">
            <a:extLst>
              <a:ext uri="{FF2B5EF4-FFF2-40B4-BE49-F238E27FC236}">
                <a16:creationId xmlns:a16="http://schemas.microsoft.com/office/drawing/2014/main" id="{375695CA-A1F8-25CC-782C-1BEC5A0E7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1" b="21792"/>
          <a:stretch/>
        </p:blipFill>
        <p:spPr>
          <a:xfrm>
            <a:off x="6892159" y="124478"/>
            <a:ext cx="5181600" cy="2017987"/>
          </a:xfrm>
          <a:prstGeom prst="rect">
            <a:avLst/>
          </a:prstGeom>
        </p:spPr>
      </p:pic>
      <p:pic>
        <p:nvPicPr>
          <p:cNvPr id="17" name="Content Placeholder 11" descr="A close-up of a machine&#10;&#10;Description automatically generated">
            <a:extLst>
              <a:ext uri="{FF2B5EF4-FFF2-40B4-BE49-F238E27FC236}">
                <a16:creationId xmlns:a16="http://schemas.microsoft.com/office/drawing/2014/main" id="{25FC509C-C0C8-6C20-4E39-CFAF64BE6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1" b="21792"/>
          <a:stretch/>
        </p:blipFill>
        <p:spPr>
          <a:xfrm>
            <a:off x="6892159" y="2166113"/>
            <a:ext cx="5181600" cy="2017987"/>
          </a:xfrm>
          <a:prstGeom prst="rect">
            <a:avLst/>
          </a:prstGeom>
        </p:spPr>
      </p:pic>
      <p:pic>
        <p:nvPicPr>
          <p:cNvPr id="18" name="Content Placeholder 7" descr="A machine with several containers of seeds&#10;&#10;Description automatically generated with medium confidence">
            <a:extLst>
              <a:ext uri="{FF2B5EF4-FFF2-40B4-BE49-F238E27FC236}">
                <a16:creationId xmlns:a16="http://schemas.microsoft.com/office/drawing/2014/main" id="{819C6B96-4AC8-B58A-E2DB-E19A9AF3F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6" b="24036"/>
          <a:stretch/>
        </p:blipFill>
        <p:spPr>
          <a:xfrm>
            <a:off x="6892159" y="4206588"/>
            <a:ext cx="5181600" cy="20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2D48-BEDF-C77B-4079-70FBEA2ED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E7E804-CFEF-83D9-B7E1-4914C972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2492"/>
          </a:xfrm>
        </p:spPr>
        <p:txBody>
          <a:bodyPr>
            <a:normAutofit fontScale="90000"/>
          </a:bodyPr>
          <a:lstStyle/>
          <a:p>
            <a:r>
              <a:rPr lang="en-US" dirty="0"/>
              <a:t>H) 10 Jan 2023 – Sequential </a:t>
            </a:r>
            <a:r>
              <a:rPr lang="en-US" dirty="0" err="1"/>
              <a:t>PolyDADMAC</a:t>
            </a:r>
            <a:r>
              <a:rPr lang="en-US" dirty="0"/>
              <a:t> &amp; MgCl2 dosing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FE34F97-F1CF-E306-402E-1C1114C359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2834" y="632493"/>
          <a:ext cx="11766331" cy="5564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723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657040680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3700276909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2229622882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2522395419"/>
                    </a:ext>
                  </a:extLst>
                </a:gridCol>
              </a:tblGrid>
              <a:tr h="69661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(1a) Control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(1b) Control – pH11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(2)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Source Sans Pro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 25mg/L &amp; MgCl2 705mg/L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(3)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+mn-lt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 25mg/L &amp; MgCl2 825mg/L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(4) </a:t>
                      </a:r>
                      <a:r>
                        <a:rPr lang="en-US" sz="1600" b="1" i="0" u="none" strike="noStrike" noProof="0" dirty="0" err="1">
                          <a:solidFill>
                            <a:srgbClr val="FFFFFF"/>
                          </a:solidFill>
                          <a:latin typeface="+mn-lt"/>
                        </a:rPr>
                        <a:t>PolyDM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 25mg/L &amp; MgCl2 940mg/L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(5) MgCl2 705mg/L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(6) 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MgCl2 825mg/L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(7) MgCl2 940mg/L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716420"/>
                  </a:ext>
                </a:extLst>
              </a:tr>
              <a:tr h="457654">
                <a:tc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Feed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Feed</a:t>
                      </a:r>
                      <a:endParaRPr lang="en-SG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Mg:SiO2 </a:t>
                      </a:r>
                      <a:endParaRPr lang="en-SG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7194933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35712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Turbidity, 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2,540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0.806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TSS, 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1,368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&lt;3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SG" sz="16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2.87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6.22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Dissolved Silica, 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2.98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6.27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96842289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μ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S/cm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1,605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2,060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1,613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1,798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^TDS,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741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731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828817935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Mg,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7.31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372293033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Cl,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14.3*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14.2*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33044071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222BF-F0FA-8361-5334-DED19279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A27ED-8EE8-B5DB-F5CC-7B4E2EC9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19</a:t>
            </a:fld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F6DDFD-5087-5E6E-0382-94D9367A66B5}"/>
              </a:ext>
            </a:extLst>
          </p:cNvPr>
          <p:cNvSpPr/>
          <p:nvPr/>
        </p:nvSpPr>
        <p:spPr>
          <a:xfrm>
            <a:off x="212833" y="3502575"/>
            <a:ext cx="11766331" cy="55442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A5132-EBD5-1E1E-4678-99020AF19F96}"/>
              </a:ext>
            </a:extLst>
          </p:cNvPr>
          <p:cNvSpPr txBox="1"/>
          <p:nvPr/>
        </p:nvSpPr>
        <p:spPr>
          <a:xfrm>
            <a:off x="3066033" y="6278422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^TDS using gravimetric method, instead of </a:t>
            </a:r>
            <a:r>
              <a:rPr lang="en-US" sz="1200" dirty="0" err="1">
                <a:solidFill>
                  <a:schemeClr val="bg1"/>
                </a:solidFill>
              </a:rPr>
              <a:t>Ultrameter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1200" dirty="0">
                <a:solidFill>
                  <a:schemeClr val="bg1"/>
                </a:solidFill>
              </a:rPr>
              <a:t>*filtered through 0.45</a:t>
            </a:r>
            <a:r>
              <a:rPr lang="el-G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200" dirty="0">
                <a:solidFill>
                  <a:schemeClr val="bg1"/>
                </a:solidFill>
              </a:rPr>
              <a:t>m to remove suspended solids</a:t>
            </a:r>
          </a:p>
        </p:txBody>
      </p:sp>
    </p:spTree>
    <p:extLst>
      <p:ext uri="{BB962C8B-B14F-4D97-AF65-F5344CB8AC3E}">
        <p14:creationId xmlns:p14="http://schemas.microsoft.com/office/powerpoint/2010/main" val="284230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98A5-F9A0-A627-199F-B10F5C0F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Micron Bendemeer Jar Tests Summary (1 of 2)</a:t>
            </a:r>
            <a:endParaRPr lang="en-SG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80EC2D-DAB6-76BA-1851-7B372FC13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163789"/>
              </p:ext>
            </p:extLst>
          </p:nvPr>
        </p:nvGraphicFramePr>
        <p:xfrm>
          <a:off x="748480" y="1214638"/>
          <a:ext cx="10695040" cy="4655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40">
                  <a:extLst>
                    <a:ext uri="{9D8B030D-6E8A-4147-A177-3AD203B41FA5}">
                      <a16:colId xmlns:a16="http://schemas.microsoft.com/office/drawing/2014/main" val="448362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6626896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31838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652989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362002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30822133"/>
                    </a:ext>
                  </a:extLst>
                </a:gridCol>
              </a:tblGrid>
              <a:tr h="557147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A) 03 Oct 23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B) 03 Oct 23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C) 09 Oct 23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D) 09 Oct 23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E) 22 Dec 23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819083"/>
                  </a:ext>
                </a:extLst>
              </a:tr>
              <a:tr h="961653"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Individual-batch feed blend; Without pH correction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Individual-batch feed blend; Without pH correction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Individual-batch feed blend; With pH correction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Individual-batch feed blend; With pH correction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Individual-batch feed blend; With pH correction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96169"/>
                  </a:ext>
                </a:extLst>
              </a:tr>
              <a:tr h="721421">
                <a:tc>
                  <a:txBody>
                    <a:bodyPr/>
                    <a:lstStyle/>
                    <a:p>
                      <a:r>
                        <a:rPr lang="en-US" dirty="0"/>
                        <a:t>Coagulants</a:t>
                      </a:r>
                      <a:br>
                        <a:rPr lang="en-US" dirty="0"/>
                      </a:br>
                      <a:r>
                        <a:rPr lang="en-US" dirty="0"/>
                        <a:t>[dosages, in mg/L]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Alum [50; 100; 150; 200; 250]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PAC [50; 100; 150; 200; 250]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Alum [50; 100]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PAC [10;  150]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MgCl2 [600; 1,150; 2,250; 4,480]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52730"/>
                  </a:ext>
                </a:extLst>
              </a:tr>
              <a:tr h="1033871">
                <a:tc>
                  <a:txBody>
                    <a:bodyPr/>
                    <a:lstStyle/>
                    <a:p>
                      <a:r>
                        <a:rPr lang="en-US" dirty="0"/>
                        <a:t>Total Silica, mg/L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Feed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Supernatant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370</a:t>
                      </a:r>
                      <a:endParaRPr lang="en-SG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ym typeface="Wingdings" panose="05000000000000000000" pitchFamily="2" charset="2"/>
                        </a:rPr>
                        <a:t>149-161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375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 145-373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560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156-571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570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149-561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361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2.8-11.2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16132"/>
                  </a:ext>
                </a:extLst>
              </a:tr>
              <a:tr h="961653">
                <a:tc>
                  <a:txBody>
                    <a:bodyPr/>
                    <a:lstStyle/>
                    <a:p>
                      <a:r>
                        <a:rPr lang="en-US" dirty="0"/>
                        <a:t>Best Cases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Alum 50, 100 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PAC 100, 150 mg/L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Alum 50 mg/L (pH5.5)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PAC 150 mg/L (pH6.5)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MgCl2 2,250mg/L (pH10.5)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1837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71D95-CB70-A307-2B21-A807450A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78B94-EEC0-0585-5EBF-DBE18E0E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0331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3509-1785-13BE-86B0-A06E84E9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58407" cy="1873578"/>
          </a:xfrm>
        </p:spPr>
        <p:txBody>
          <a:bodyPr/>
          <a:lstStyle/>
          <a:p>
            <a:r>
              <a:rPr lang="en-US" dirty="0"/>
              <a:t>I) 17 Jan 2023 – pH-corrected feed; MgO &amp; MgCl2 solution dosing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EFD86-486E-0557-0B4D-522F9B1D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A81ED-D05A-D7F2-2944-708F6DE2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20</a:t>
            </a:fld>
            <a:endParaRPr lang="en-SG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FFE2C5-27A1-B61A-3936-9E0AEB57DB9C}"/>
              </a:ext>
            </a:extLst>
          </p:cNvPr>
          <p:cNvSpPr txBox="1">
            <a:spLocks/>
          </p:cNvSpPr>
          <p:nvPr/>
        </p:nvSpPr>
        <p:spPr>
          <a:xfrm>
            <a:off x="838200" y="2503761"/>
            <a:ext cx="2441028" cy="3506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Initial feed pH correction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Volume of 10% NaOH added to 6,500mL:</a:t>
            </a:r>
            <a:endParaRPr lang="en-US" sz="2000" dirty="0"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~8.3 mL</a:t>
            </a:r>
            <a:endParaRPr lang="en-US" sz="2000" dirty="0">
              <a:solidFill>
                <a:schemeClr val="accent2"/>
              </a:solidFill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G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/>
              <a:t>pH:</a:t>
            </a:r>
            <a:endParaRPr lang="en-SG" sz="2000" dirty="0">
              <a:ea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  <a:ea typeface="Source Sans Pro"/>
              </a:rPr>
              <a:t>8.7 </a:t>
            </a:r>
            <a:r>
              <a:rPr lang="en-US" sz="2000" dirty="0">
                <a:solidFill>
                  <a:schemeClr val="accent2"/>
                </a:solidFill>
                <a:ea typeface="Source Sans Pro"/>
                <a:sym typeface="Wingdings" panose="05000000000000000000" pitchFamily="2" charset="2"/>
              </a:rPr>
              <a:t> </a:t>
            </a:r>
            <a:r>
              <a:rPr lang="en-SG" sz="2000" dirty="0">
                <a:solidFill>
                  <a:schemeClr val="accent2"/>
                </a:solidFill>
                <a:ea typeface="Source Sans Pro"/>
              </a:rPr>
              <a:t>11.3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8E96-34FF-F4C5-A235-C02BD0D09CA4}"/>
              </a:ext>
            </a:extLst>
          </p:cNvPr>
          <p:cNvSpPr txBox="1"/>
          <p:nvPr/>
        </p:nvSpPr>
        <p:spPr>
          <a:xfrm rot="16200000">
            <a:off x="5504849" y="920335"/>
            <a:ext cx="2044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Polymer addition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72F9B-03BA-0F51-1D63-2D17F3498572}"/>
              </a:ext>
            </a:extLst>
          </p:cNvPr>
          <p:cNvSpPr txBox="1"/>
          <p:nvPr/>
        </p:nvSpPr>
        <p:spPr>
          <a:xfrm rot="16200000">
            <a:off x="5575381" y="2998784"/>
            <a:ext cx="190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Settling 15 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58B1D-4A44-1E3F-08D9-9E164830B9B2}"/>
              </a:ext>
            </a:extLst>
          </p:cNvPr>
          <p:cNvSpPr txBox="1"/>
          <p:nvPr/>
        </p:nvSpPr>
        <p:spPr>
          <a:xfrm rot="16200000">
            <a:off x="5575382" y="514568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tx2"/>
                </a:solidFill>
              </a:rPr>
              <a:t>Settling 30 mins</a:t>
            </a:r>
          </a:p>
        </p:txBody>
      </p:sp>
      <p:pic>
        <p:nvPicPr>
          <p:cNvPr id="3" name="Content Placeholder 2" descr="A machine with several containers of plants&#10;&#10;Description automatically generated">
            <a:extLst>
              <a:ext uri="{FF2B5EF4-FFF2-40B4-BE49-F238E27FC236}">
                <a16:creationId xmlns:a16="http://schemas.microsoft.com/office/drawing/2014/main" id="{1C588574-8243-A07A-9875-5AE26FA967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5" b="26930"/>
          <a:stretch/>
        </p:blipFill>
        <p:spPr>
          <a:xfrm>
            <a:off x="6839607" y="248031"/>
            <a:ext cx="5181600" cy="1744718"/>
          </a:xfrm>
        </p:spPr>
      </p:pic>
      <p:pic>
        <p:nvPicPr>
          <p:cNvPr id="8" name="Content Placeholder 9" descr="A machine with containers of food&#10;&#10;Description automatically generated with medium confidence">
            <a:extLst>
              <a:ext uri="{FF2B5EF4-FFF2-40B4-BE49-F238E27FC236}">
                <a16:creationId xmlns:a16="http://schemas.microsoft.com/office/drawing/2014/main" id="{3BF3F715-895C-139D-14F5-0B6D98CCFE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8" b="24226"/>
          <a:stretch/>
        </p:blipFill>
        <p:spPr>
          <a:xfrm>
            <a:off x="6839607" y="4394193"/>
            <a:ext cx="5181600" cy="1744719"/>
          </a:xfrm>
          <a:prstGeom prst="rect">
            <a:avLst/>
          </a:prstGeom>
        </p:spPr>
      </p:pic>
      <p:pic>
        <p:nvPicPr>
          <p:cNvPr id="12" name="Content Placeholder 18" descr="A machine with several containers on a table&#10;&#10;Description automatically generated">
            <a:extLst>
              <a:ext uri="{FF2B5EF4-FFF2-40B4-BE49-F238E27FC236}">
                <a16:creationId xmlns:a16="http://schemas.microsoft.com/office/drawing/2014/main" id="{F99483D3-5CCE-794C-04DA-7F0E308D7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3" b="27553"/>
          <a:stretch/>
        </p:blipFill>
        <p:spPr>
          <a:xfrm>
            <a:off x="6839607" y="2326478"/>
            <a:ext cx="5181600" cy="17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2D48-BEDF-C77B-4079-70FBEA2ED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E7E804-CFEF-83D9-B7E1-4914C972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2492"/>
          </a:xfrm>
        </p:spPr>
        <p:txBody>
          <a:bodyPr>
            <a:normAutofit/>
          </a:bodyPr>
          <a:lstStyle/>
          <a:p>
            <a:r>
              <a:rPr lang="en-US" dirty="0"/>
              <a:t>I) 17 Jan 2023 – Sequential </a:t>
            </a:r>
            <a:r>
              <a:rPr lang="en-US" dirty="0" err="1"/>
              <a:t>PolyDADMAC</a:t>
            </a:r>
            <a:r>
              <a:rPr lang="en-US" dirty="0"/>
              <a:t> &amp; MgCl2 dosing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FE34F97-F1CF-E306-402E-1C1114C359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171854"/>
              </p:ext>
            </p:extLst>
          </p:nvPr>
        </p:nvGraphicFramePr>
        <p:xfrm>
          <a:off x="212834" y="632493"/>
          <a:ext cx="11766331" cy="532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723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657040680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3700276909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2229622882"/>
                    </a:ext>
                  </a:extLst>
                </a:gridCol>
                <a:gridCol w="1263826">
                  <a:extLst>
                    <a:ext uri="{9D8B030D-6E8A-4147-A177-3AD203B41FA5}">
                      <a16:colId xmlns:a16="http://schemas.microsoft.com/office/drawing/2014/main" val="2522395419"/>
                    </a:ext>
                  </a:extLst>
                </a:gridCol>
              </a:tblGrid>
              <a:tr h="69661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(1a) Control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(1b) Control – pH11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(2) MgCl2 470mg/L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(3)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 MgCl2 590mg/L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(4) MgCl2 705mg/L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(5) MgO 200mg/L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(6) </a:t>
                      </a: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MgO 250mg/L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+mn-lt"/>
                        </a:rPr>
                        <a:t>(7) MgO 300mg/L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716420"/>
                  </a:ext>
                </a:extLst>
              </a:tr>
              <a:tr h="457654">
                <a:tc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Feed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Feed</a:t>
                      </a:r>
                      <a:endParaRPr lang="en-SG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Supernatant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Mg:SiO2 </a:t>
                      </a:r>
                      <a:endParaRPr lang="en-SG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SG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7194933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35712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Turbidity, 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3,270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2,670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TSS, 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1,530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SG" sz="16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Dissolved Silica, 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58.8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96842289"/>
                  </a:ext>
                </a:extLst>
              </a:tr>
              <a:tr h="5132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μ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S/cm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1,225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1,623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^TDS,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828817935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Mg,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ongoing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7.93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7.72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372293033"/>
                  </a:ext>
                </a:extLst>
              </a:tr>
              <a:tr h="31164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Cl, mg/L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14.4*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14.2*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6350" marR="6350" marT="6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33044071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222BF-F0FA-8361-5334-DED19279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A27ED-8EE8-B5DB-F5CC-7B4E2EC9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21</a:t>
            </a:fld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F6DDFD-5087-5E6E-0382-94D9367A66B5}"/>
              </a:ext>
            </a:extLst>
          </p:cNvPr>
          <p:cNvSpPr/>
          <p:nvPr/>
        </p:nvSpPr>
        <p:spPr>
          <a:xfrm>
            <a:off x="212834" y="3250930"/>
            <a:ext cx="11766331" cy="55442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A5132-EBD5-1E1E-4678-99020AF19F96}"/>
              </a:ext>
            </a:extLst>
          </p:cNvPr>
          <p:cNvSpPr txBox="1"/>
          <p:nvPr/>
        </p:nvSpPr>
        <p:spPr>
          <a:xfrm>
            <a:off x="3066033" y="6278422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^TDS using gravimetric method, instead of </a:t>
            </a:r>
            <a:r>
              <a:rPr lang="en-US" sz="1200" dirty="0" err="1">
                <a:solidFill>
                  <a:schemeClr val="bg1"/>
                </a:solidFill>
              </a:rPr>
              <a:t>Ultrameter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1200" dirty="0">
                <a:solidFill>
                  <a:schemeClr val="bg1"/>
                </a:solidFill>
              </a:rPr>
              <a:t>*filtered through 0.45</a:t>
            </a:r>
            <a:r>
              <a:rPr lang="el-G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200" dirty="0">
                <a:solidFill>
                  <a:schemeClr val="bg1"/>
                </a:solidFill>
              </a:rPr>
              <a:t>m to remove suspended solids</a:t>
            </a:r>
          </a:p>
        </p:txBody>
      </p:sp>
    </p:spTree>
    <p:extLst>
      <p:ext uri="{BB962C8B-B14F-4D97-AF65-F5344CB8AC3E}">
        <p14:creationId xmlns:p14="http://schemas.microsoft.com/office/powerpoint/2010/main" val="131611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18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98A5-F9A0-A627-199F-B10F5C0F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Micron Bendemeer Jar Tests Summary (2 of 2)</a:t>
            </a:r>
            <a:endParaRPr lang="en-SG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80EC2D-DAB6-76BA-1851-7B372FC13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902785"/>
              </p:ext>
            </p:extLst>
          </p:nvPr>
        </p:nvGraphicFramePr>
        <p:xfrm>
          <a:off x="1624780" y="1027906"/>
          <a:ext cx="8942440" cy="515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40">
                  <a:extLst>
                    <a:ext uri="{9D8B030D-6E8A-4147-A177-3AD203B41FA5}">
                      <a16:colId xmlns:a16="http://schemas.microsoft.com/office/drawing/2014/main" val="448362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6626896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31838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652989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36200239"/>
                    </a:ext>
                  </a:extLst>
                </a:gridCol>
              </a:tblGrid>
              <a:tr h="557147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F) 02 Jan 24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G) 04 Jan 24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H) 10 Jan 24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I) 17 Jan 24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819083"/>
                  </a:ext>
                </a:extLst>
              </a:tr>
              <a:tr h="961653"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Bulk feed blend; </a:t>
                      </a:r>
                      <a:r>
                        <a:rPr lang="en-SG" dirty="0"/>
                        <a:t>Simultaneous </a:t>
                      </a:r>
                      <a:r>
                        <a:rPr lang="en-SG" dirty="0" err="1"/>
                        <a:t>PolyDADMAC</a:t>
                      </a:r>
                      <a:r>
                        <a:rPr lang="en-SG" dirty="0"/>
                        <a:t> &amp; MgCl2 dosing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Bulk feed blend; </a:t>
                      </a:r>
                      <a:r>
                        <a:rPr lang="en-SG" dirty="0"/>
                        <a:t>Sequential </a:t>
                      </a:r>
                      <a:r>
                        <a:rPr lang="en-SG" dirty="0" err="1"/>
                        <a:t>PolyDADMAC</a:t>
                      </a:r>
                      <a:r>
                        <a:rPr lang="en-SG" dirty="0"/>
                        <a:t> &amp; MgCl2 dosing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Bulk feed blend; </a:t>
                      </a:r>
                      <a:r>
                        <a:rPr lang="en-SG" dirty="0"/>
                        <a:t>Sequential </a:t>
                      </a:r>
                      <a:r>
                        <a:rPr lang="en-SG" dirty="0" err="1"/>
                        <a:t>PolyDADMAC</a:t>
                      </a:r>
                      <a:r>
                        <a:rPr lang="en-SG" dirty="0"/>
                        <a:t> &amp; MgCl2 dosing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Bulk feed blend; MgCl2 / MgO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96169"/>
                  </a:ext>
                </a:extLst>
              </a:tr>
              <a:tr h="721421">
                <a:tc>
                  <a:txBody>
                    <a:bodyPr/>
                    <a:lstStyle/>
                    <a:p>
                      <a:r>
                        <a:rPr lang="en-US" dirty="0"/>
                        <a:t>Coagulants</a:t>
                      </a:r>
                      <a:br>
                        <a:rPr lang="en-US" dirty="0"/>
                      </a:br>
                      <a:r>
                        <a:rPr lang="en-US" dirty="0"/>
                        <a:t>[dosages, in mg/L]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/>
                        <a:t>PolyDADMAC</a:t>
                      </a:r>
                      <a:r>
                        <a:rPr lang="en-US" dirty="0"/>
                        <a:t> [50; 100]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MgCl2 [200; 300]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/>
                        <a:t>PolyDADMAC</a:t>
                      </a:r>
                      <a:r>
                        <a:rPr lang="en-US" dirty="0"/>
                        <a:t> [0; 50]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MgCl2 [200; 300; 400]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/>
                        <a:t>PolyDADMAC</a:t>
                      </a:r>
                      <a:r>
                        <a:rPr lang="en-US" dirty="0"/>
                        <a:t> [0; 25]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MgCl2 [705; 825; 940]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MgCl2 [470; 590; 705]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MgO [200; 250; 300]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52730"/>
                  </a:ext>
                </a:extLst>
              </a:tr>
              <a:tr h="1033871">
                <a:tc>
                  <a:txBody>
                    <a:bodyPr/>
                    <a:lstStyle/>
                    <a:p>
                      <a:r>
                        <a:rPr lang="en-US" dirty="0"/>
                        <a:t>Total Silica, mg/L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Feed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Supernatant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581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159-253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540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141-327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510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2.7-10.6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616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00B050"/>
                          </a:solidFill>
                        </a:rPr>
                        <a:t>20</a:t>
                      </a:r>
                      <a:r>
                        <a:rPr lang="en-SG" dirty="0"/>
                        <a:t>-270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16132"/>
                  </a:ext>
                </a:extLst>
              </a:tr>
              <a:tr h="961653">
                <a:tc>
                  <a:txBody>
                    <a:bodyPr/>
                    <a:lstStyle/>
                    <a:p>
                      <a:r>
                        <a:rPr lang="en-US" dirty="0"/>
                        <a:t>Best Cases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SG" dirty="0" err="1"/>
                        <a:t>PolyDM</a:t>
                      </a:r>
                      <a:r>
                        <a:rPr lang="en-SG" dirty="0"/>
                        <a:t> 100mg/L &amp; MgCl2 300mg/L (pH 11.0)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SG" dirty="0" err="1"/>
                        <a:t>PolyDM</a:t>
                      </a:r>
                      <a:r>
                        <a:rPr lang="en-SG" dirty="0"/>
                        <a:t> 50mg/L &amp; MgCl2 400mg/L (pH 11.0)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SG" dirty="0"/>
                        <a:t>MgCl2 940mg/L (pH 11.0)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MgCl2 705mg/L (pH11.0)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1837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71D95-CB70-A307-2B21-A807450A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78B94-EEC0-0585-5EBF-DBE18E0E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901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371F-51F9-5490-C354-035D20F7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A) 03 Oct 23 Results – Alum w/o pH correction</a:t>
            </a:r>
            <a:endParaRPr lang="en-SG" dirty="0"/>
          </a:p>
        </p:txBody>
      </p:sp>
      <p:pic>
        <p:nvPicPr>
          <p:cNvPr id="7" name="Content Placeholder 6" descr="A group of beakers with liquid in them&#10;&#10;Description automatically generated">
            <a:extLst>
              <a:ext uri="{FF2B5EF4-FFF2-40B4-BE49-F238E27FC236}">
                <a16:creationId xmlns:a16="http://schemas.microsoft.com/office/drawing/2014/main" id="{B780A060-39A1-716D-DA16-48D1787160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2" b="21825"/>
          <a:stretch/>
        </p:blipFill>
        <p:spPr>
          <a:xfrm>
            <a:off x="838201" y="1386348"/>
            <a:ext cx="5257800" cy="19998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1DE92-AFF6-4B25-10C0-270E72B5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A20A8-15AC-4F17-F0DC-C0D1D853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</a:t>
            </a:fld>
            <a:endParaRPr lang="en-SG"/>
          </a:p>
        </p:txBody>
      </p:sp>
      <p:pic>
        <p:nvPicPr>
          <p:cNvPr id="10" name="Content Placeholder 9" descr="A glass with a liquid in it&#10;&#10;Description automatically generated">
            <a:extLst>
              <a:ext uri="{FF2B5EF4-FFF2-40B4-BE49-F238E27FC236}">
                <a16:creationId xmlns:a16="http://schemas.microsoft.com/office/drawing/2014/main" id="{C0B8136F-73EA-44B9-5A14-10C34406E3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9986" y="2514968"/>
            <a:ext cx="2880851" cy="2160638"/>
          </a:xfrm>
        </p:spPr>
      </p:pic>
      <p:pic>
        <p:nvPicPr>
          <p:cNvPr id="11" name="Content Placeholder 7" descr="A row of beakers with liquid in them&#10;&#10;Description automatically generated">
            <a:extLst>
              <a:ext uri="{FF2B5EF4-FFF2-40B4-BE49-F238E27FC236}">
                <a16:creationId xmlns:a16="http://schemas.microsoft.com/office/drawing/2014/main" id="{BB8F6CDD-CB3B-E2FE-CC3A-4528A4EAB8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3" b="24647"/>
          <a:stretch/>
        </p:blipFill>
        <p:spPr>
          <a:xfrm>
            <a:off x="838200" y="3877642"/>
            <a:ext cx="5257803" cy="1779640"/>
          </a:xfrm>
          <a:prstGeom prst="rect">
            <a:avLst/>
          </a:prstGeom>
        </p:spPr>
      </p:pic>
      <p:pic>
        <p:nvPicPr>
          <p:cNvPr id="14" name="Content Placeholder 9" descr="A glass beaker with liquid on it&#10;&#10;Description automatically generated">
            <a:extLst>
              <a:ext uri="{FF2B5EF4-FFF2-40B4-BE49-F238E27FC236}">
                <a16:creationId xmlns:a16="http://schemas.microsoft.com/office/drawing/2014/main" id="{53235E8E-5B76-8F3F-5FFB-79BDFA84A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6636" y="2514966"/>
            <a:ext cx="2880852" cy="2160639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15AD8DB-0610-68A4-8704-2DBBFD87043E}"/>
              </a:ext>
            </a:extLst>
          </p:cNvPr>
          <p:cNvSpPr txBox="1">
            <a:spLocks/>
          </p:cNvSpPr>
          <p:nvPr/>
        </p:nvSpPr>
        <p:spPr>
          <a:xfrm>
            <a:off x="6522393" y="5095675"/>
            <a:ext cx="2296035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Coagulant addition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64EC9C2-4CA4-8263-8998-D6E08A6D0D18}"/>
              </a:ext>
            </a:extLst>
          </p:cNvPr>
          <p:cNvSpPr txBox="1">
            <a:spLocks/>
          </p:cNvSpPr>
          <p:nvPr/>
        </p:nvSpPr>
        <p:spPr>
          <a:xfrm>
            <a:off x="9449044" y="5095674"/>
            <a:ext cx="2296035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/>
              <a:t>Polymer addition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387E2F-9411-C09B-0904-22421ABA8172}"/>
              </a:ext>
            </a:extLst>
          </p:cNvPr>
          <p:cNvCxnSpPr>
            <a:cxnSpLocks/>
          </p:cNvCxnSpPr>
          <p:nvPr/>
        </p:nvCxnSpPr>
        <p:spPr>
          <a:xfrm>
            <a:off x="8904443" y="3725529"/>
            <a:ext cx="47577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E25EAB2-C477-103C-9FC9-2C557BE7E28F}"/>
              </a:ext>
            </a:extLst>
          </p:cNvPr>
          <p:cNvSpPr txBox="1">
            <a:spLocks/>
          </p:cNvSpPr>
          <p:nvPr/>
        </p:nvSpPr>
        <p:spPr>
          <a:xfrm>
            <a:off x="809756" y="1027906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Initial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9365CEB5-3C6A-E5F9-3A79-1F3D9DA653FE}"/>
              </a:ext>
            </a:extLst>
          </p:cNvPr>
          <p:cNvSpPr txBox="1">
            <a:spLocks/>
          </p:cNvSpPr>
          <p:nvPr/>
        </p:nvSpPr>
        <p:spPr>
          <a:xfrm>
            <a:off x="809755" y="3500695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Final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78EA45-6B8F-F725-D111-FDEDD0E150DB}"/>
              </a:ext>
            </a:extLst>
          </p:cNvPr>
          <p:cNvCxnSpPr>
            <a:cxnSpLocks/>
          </p:cNvCxnSpPr>
          <p:nvPr/>
        </p:nvCxnSpPr>
        <p:spPr>
          <a:xfrm>
            <a:off x="2104527" y="1187669"/>
            <a:ext cx="0" cy="457389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C6ECD9A-3493-59D6-7409-0032379FEF47}"/>
              </a:ext>
            </a:extLst>
          </p:cNvPr>
          <p:cNvSpPr txBox="1">
            <a:spLocks/>
          </p:cNvSpPr>
          <p:nvPr/>
        </p:nvSpPr>
        <p:spPr>
          <a:xfrm>
            <a:off x="972081" y="5731302"/>
            <a:ext cx="1132446" cy="401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Control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24C662-66E8-E431-8D2C-C24107717EE7}"/>
              </a:ext>
            </a:extLst>
          </p:cNvPr>
          <p:cNvSpPr txBox="1">
            <a:spLocks/>
          </p:cNvSpPr>
          <p:nvPr/>
        </p:nvSpPr>
        <p:spPr>
          <a:xfrm>
            <a:off x="2158047" y="5711336"/>
            <a:ext cx="3655589" cy="590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Alum (mg/L):</a:t>
            </a:r>
            <a:br>
              <a:rPr lang="en-US" sz="1600" dirty="0">
                <a:solidFill>
                  <a:schemeClr val="tx2"/>
                </a:solidFill>
                <a:latin typeface="+mn-lt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50           100         150         200        250</a:t>
            </a:r>
          </a:p>
        </p:txBody>
      </p:sp>
    </p:spTree>
    <p:extLst>
      <p:ext uri="{BB962C8B-B14F-4D97-AF65-F5344CB8AC3E}">
        <p14:creationId xmlns:p14="http://schemas.microsoft.com/office/powerpoint/2010/main" val="197408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DB14C6-1A29-F780-CD95-6D2BEC3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03 Oct 23 – Alum w/o pH correction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183C13-6F22-19ED-EE29-964D526E49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825625"/>
          <a:ext cx="12191990" cy="339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267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4182131772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827448184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2870196117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374670016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288327794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986398156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426425343"/>
                    </a:ext>
                  </a:extLst>
                </a:gridCol>
              </a:tblGrid>
              <a:tr h="4302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Test E1 – Alum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(a) 0mg/L</a:t>
                      </a:r>
                      <a:endParaRPr lang="en-SG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(b) 50mg/L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(c)100mg/L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(d) 150mg/L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(e) 200mg/L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(f) 250mg/L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96759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Feed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43028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Turbidity,</a:t>
                      </a:r>
                      <a:b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4,980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0.855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78.9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1,353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TSS, </a:t>
                      </a:r>
                      <a:b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2,430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40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b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4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μ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S/cm</a:t>
                      </a:r>
                      <a:endParaRPr lang="en-SG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383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4807760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95497-2402-876D-1FEB-16A8A189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AE3F8-2A8B-0018-34A6-F930D932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</a:t>
            </a:fld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A0669-1E39-69B4-6E7F-FD5834812FBA}"/>
              </a:ext>
            </a:extLst>
          </p:cNvPr>
          <p:cNvSpPr txBox="1">
            <a:spLocks/>
          </p:cNvSpPr>
          <p:nvPr/>
        </p:nvSpPr>
        <p:spPr>
          <a:xfrm>
            <a:off x="1000798" y="5486151"/>
            <a:ext cx="3317335" cy="340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*Filtered Supernatant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 (0.45</a:t>
            </a:r>
            <a:r>
              <a:rPr lang="el-GR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μ</a:t>
            </a:r>
            <a:r>
              <a:rPr lang="en-US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m)</a:t>
            </a:r>
            <a:endParaRPr lang="en-US" sz="14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082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4A05-68D8-EAF3-36E7-6DFA332C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B) 03 Oct 23 Results – PAC w/o pH correction</a:t>
            </a:r>
            <a:endParaRPr lang="en-S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62638-884F-1D93-7A52-523BD714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50164-CC4F-9AE7-5426-26E4DA6E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</a:t>
            </a:fld>
            <a:endParaRPr lang="en-SG"/>
          </a:p>
        </p:txBody>
      </p:sp>
      <p:pic>
        <p:nvPicPr>
          <p:cNvPr id="18" name="Content Placeholder 17" descr="A row of beakers with liquid in them&#10;&#10;Description automatically generated">
            <a:extLst>
              <a:ext uri="{FF2B5EF4-FFF2-40B4-BE49-F238E27FC236}">
                <a16:creationId xmlns:a16="http://schemas.microsoft.com/office/drawing/2014/main" id="{C3430292-A3B2-75E1-5B96-7FB1E7609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4" b="18600"/>
          <a:stretch/>
        </p:blipFill>
        <p:spPr>
          <a:xfrm>
            <a:off x="838200" y="3970294"/>
            <a:ext cx="5181600" cy="1447833"/>
          </a:xfrm>
        </p:spPr>
      </p:pic>
      <p:pic>
        <p:nvPicPr>
          <p:cNvPr id="16" name="Content Placeholder 15" descr="A row of cups with liquid in them&#10;&#10;Description automatically generated">
            <a:extLst>
              <a:ext uri="{FF2B5EF4-FFF2-40B4-BE49-F238E27FC236}">
                <a16:creationId xmlns:a16="http://schemas.microsoft.com/office/drawing/2014/main" id="{815A2B61-CA4C-8F3D-CEC3-55E340722B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7" b="22412"/>
          <a:stretch/>
        </p:blipFill>
        <p:spPr>
          <a:xfrm>
            <a:off x="838200" y="1326410"/>
            <a:ext cx="5181600" cy="1944329"/>
          </a:xfrm>
        </p:spPr>
      </p:pic>
      <p:pic>
        <p:nvPicPr>
          <p:cNvPr id="19" name="Content Placeholder 7" descr="A beaker with liquid in it&#10;&#10;Description automatically generated">
            <a:extLst>
              <a:ext uri="{FF2B5EF4-FFF2-40B4-BE49-F238E27FC236}">
                <a16:creationId xmlns:a16="http://schemas.microsoft.com/office/drawing/2014/main" id="{899985B3-90AE-76FE-C0DD-F207083E4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9511" y="2100868"/>
            <a:ext cx="2631104" cy="1973328"/>
          </a:xfrm>
          <a:prstGeom prst="rect">
            <a:avLst/>
          </a:prstGeom>
        </p:spPr>
      </p:pic>
      <p:pic>
        <p:nvPicPr>
          <p:cNvPr id="20" name="Content Placeholder 9" descr="A laboratory with a few glass beakers&#10;&#10;Description automatically generated with medium confidence">
            <a:extLst>
              <a:ext uri="{FF2B5EF4-FFF2-40B4-BE49-F238E27FC236}">
                <a16:creationId xmlns:a16="http://schemas.microsoft.com/office/drawing/2014/main" id="{060E3074-63D9-E475-FB7B-2878CBAE3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1583" y="3497586"/>
            <a:ext cx="2631105" cy="197332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AA9597-E3B9-D4EE-6967-35FB5A5BCAE9}"/>
              </a:ext>
            </a:extLst>
          </p:cNvPr>
          <p:cNvCxnSpPr>
            <a:cxnSpLocks/>
          </p:cNvCxnSpPr>
          <p:nvPr/>
        </p:nvCxnSpPr>
        <p:spPr>
          <a:xfrm>
            <a:off x="4385187" y="5780471"/>
            <a:ext cx="499528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A31927-25A2-8975-0BBC-E80139A7541E}"/>
              </a:ext>
            </a:extLst>
          </p:cNvPr>
          <p:cNvCxnSpPr>
            <a:cxnSpLocks/>
          </p:cNvCxnSpPr>
          <p:nvPr/>
        </p:nvCxnSpPr>
        <p:spPr>
          <a:xfrm>
            <a:off x="4395019" y="5250758"/>
            <a:ext cx="0" cy="53954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D195DA-8F6C-6E1A-FCEE-7FD736EF931C}"/>
              </a:ext>
            </a:extLst>
          </p:cNvPr>
          <p:cNvCxnSpPr>
            <a:cxnSpLocks/>
          </p:cNvCxnSpPr>
          <p:nvPr/>
        </p:nvCxnSpPr>
        <p:spPr>
          <a:xfrm>
            <a:off x="5166851" y="5260258"/>
            <a:ext cx="0" cy="53954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88923B5D-C91C-D2D7-E6E1-EB73A6FA7F94}"/>
              </a:ext>
            </a:extLst>
          </p:cNvPr>
          <p:cNvSpPr txBox="1">
            <a:spLocks/>
          </p:cNvSpPr>
          <p:nvPr/>
        </p:nvSpPr>
        <p:spPr>
          <a:xfrm>
            <a:off x="6290327" y="5263994"/>
            <a:ext cx="2569471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/>
              <a:t>*Unable to use </a:t>
            </a:r>
            <a:br>
              <a:rPr lang="en-US" sz="1400"/>
            </a:br>
            <a:r>
              <a:rPr lang="en-US" sz="1400"/>
              <a:t>syringe filter (0.45</a:t>
            </a:r>
            <a:r>
              <a:rPr lang="el-GR" sz="140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/>
              <a:t>m)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11A17BA-3580-1359-85B5-111F7F0F88A2}"/>
              </a:ext>
            </a:extLst>
          </p:cNvPr>
          <p:cNvSpPr txBox="1">
            <a:spLocks/>
          </p:cNvSpPr>
          <p:nvPr/>
        </p:nvSpPr>
        <p:spPr>
          <a:xfrm>
            <a:off x="809756" y="1027906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Initial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17529DA6-776C-CDFB-D7F3-E6B00F6E24DC}"/>
              </a:ext>
            </a:extLst>
          </p:cNvPr>
          <p:cNvSpPr txBox="1">
            <a:spLocks/>
          </p:cNvSpPr>
          <p:nvPr/>
        </p:nvSpPr>
        <p:spPr>
          <a:xfrm>
            <a:off x="809755" y="3595285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Final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1695F-8C29-AC68-46E0-CCADD73EA595}"/>
              </a:ext>
            </a:extLst>
          </p:cNvPr>
          <p:cNvCxnSpPr>
            <a:cxnSpLocks/>
          </p:cNvCxnSpPr>
          <p:nvPr/>
        </p:nvCxnSpPr>
        <p:spPr>
          <a:xfrm>
            <a:off x="1970646" y="1199040"/>
            <a:ext cx="0" cy="457389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6C9E53A-E5D3-037D-3B23-629239A3D4B1}"/>
              </a:ext>
            </a:extLst>
          </p:cNvPr>
          <p:cNvSpPr txBox="1">
            <a:spLocks/>
          </p:cNvSpPr>
          <p:nvPr/>
        </p:nvSpPr>
        <p:spPr>
          <a:xfrm>
            <a:off x="838200" y="5742673"/>
            <a:ext cx="1132446" cy="401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Control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B7240E-3BE5-BA59-35CA-39E0877B10E3}"/>
              </a:ext>
            </a:extLst>
          </p:cNvPr>
          <p:cNvSpPr txBox="1">
            <a:spLocks/>
          </p:cNvSpPr>
          <p:nvPr/>
        </p:nvSpPr>
        <p:spPr>
          <a:xfrm>
            <a:off x="2024166" y="5722707"/>
            <a:ext cx="3655589" cy="590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PAC (mg/L):</a:t>
            </a:r>
            <a:br>
              <a:rPr lang="en-US" sz="1600" dirty="0">
                <a:solidFill>
                  <a:schemeClr val="tx2"/>
                </a:solidFill>
                <a:latin typeface="+mn-lt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50            100          150           200*           250*</a:t>
            </a:r>
          </a:p>
        </p:txBody>
      </p:sp>
    </p:spTree>
    <p:extLst>
      <p:ext uri="{BB962C8B-B14F-4D97-AF65-F5344CB8AC3E}">
        <p14:creationId xmlns:p14="http://schemas.microsoft.com/office/powerpoint/2010/main" val="77841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DB14C6-1A29-F780-CD95-6D2BEC3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03 Oct 23 – PAC w/o pH correction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183C13-6F22-19ED-EE29-964D526E49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825625"/>
          <a:ext cx="12191990" cy="339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267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4182131772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827448184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2870196117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374670016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288327794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986398156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426425343"/>
                    </a:ext>
                  </a:extLst>
                </a:gridCol>
              </a:tblGrid>
              <a:tr h="430282">
                <a:tc>
                  <a:txBody>
                    <a:bodyPr/>
                    <a:lstStyle/>
                    <a:p>
                      <a:r>
                        <a:rPr lang="en-SG" sz="1200" dirty="0"/>
                        <a:t>Test E2 –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(a) 0mg/L</a:t>
                      </a:r>
                      <a:endParaRPr lang="en-SG" sz="12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(b) 50mg/L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(c)100mg/L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(d) 150mg/L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(e) 200mg/L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(f) 250mg/L</a:t>
                      </a:r>
                      <a:endParaRPr lang="en-SG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96759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endParaRPr lang="en-SG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Feed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43028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Turbidity,</a:t>
                      </a:r>
                      <a:b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4,970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40.4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7.02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4,830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4,980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5.97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TSS, </a:t>
                      </a:r>
                      <a:b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2,470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2,370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2,410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40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b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4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μ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S/cm</a:t>
                      </a:r>
                      <a:endParaRPr lang="en-SG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50.5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50.4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82.5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81.8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75.2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563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95497-2402-876D-1FEB-16A8A189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AE3F8-2A8B-0018-34A6-F930D932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</a:t>
            </a:fld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2CAD1-D916-4EB5-A186-BA9A26C2FB89}"/>
              </a:ext>
            </a:extLst>
          </p:cNvPr>
          <p:cNvSpPr txBox="1">
            <a:spLocks/>
          </p:cNvSpPr>
          <p:nvPr/>
        </p:nvSpPr>
        <p:spPr>
          <a:xfrm>
            <a:off x="1000798" y="5486151"/>
            <a:ext cx="3317335" cy="340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*Filtered Supernatant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 (0.45</a:t>
            </a:r>
            <a:r>
              <a:rPr lang="el-GR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μ</a:t>
            </a:r>
            <a:r>
              <a:rPr lang="en-US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m)</a:t>
            </a:r>
            <a:endParaRPr lang="en-US" sz="14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68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ADC6-C13B-BDE1-CB55-9E2243B6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09 Oct 23 </a:t>
            </a:r>
            <a:r>
              <a:rPr lang="en-US" dirty="0">
                <a:latin typeface="Josefin Sans Light"/>
              </a:rPr>
              <a:t>Results – Alum with pH correction</a:t>
            </a:r>
            <a:endParaRPr lang="en-SG" dirty="0"/>
          </a:p>
        </p:txBody>
      </p:sp>
      <p:pic>
        <p:nvPicPr>
          <p:cNvPr id="10" name="Content Placeholder 9" descr="A rectangular container with a label&#10;&#10;Description automatically generated with medium confidence">
            <a:extLst>
              <a:ext uri="{FF2B5EF4-FFF2-40B4-BE49-F238E27FC236}">
                <a16:creationId xmlns:a16="http://schemas.microsoft.com/office/drawing/2014/main" id="{F4A0B70B-6933-355C-2B51-73C31D0852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8445" y="2229335"/>
            <a:ext cx="3199430" cy="239933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E4F03-11D6-9D39-7672-1D2D617C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3CAED-EBC2-163D-19FD-B3D5E457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</a:t>
            </a:fld>
            <a:endParaRPr lang="en-SG"/>
          </a:p>
        </p:txBody>
      </p:sp>
      <p:pic>
        <p:nvPicPr>
          <p:cNvPr id="7" name="Content Placeholder 20" descr="A row of rectangular containers with brown liquid in them&#10;&#10;Description automatically generated">
            <a:extLst>
              <a:ext uri="{FF2B5EF4-FFF2-40B4-BE49-F238E27FC236}">
                <a16:creationId xmlns:a16="http://schemas.microsoft.com/office/drawing/2014/main" id="{D5B2DC2A-17BC-466B-4D55-94829A2845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6" b="23930"/>
          <a:stretch/>
        </p:blipFill>
        <p:spPr>
          <a:xfrm>
            <a:off x="838200" y="3691984"/>
            <a:ext cx="5181600" cy="1762948"/>
          </a:xfrm>
        </p:spPr>
      </p:pic>
      <p:pic>
        <p:nvPicPr>
          <p:cNvPr id="8" name="Content Placeholder 14" descr="A row of brown containers in a lab&#10;&#10;Description automatically generated with medium confidence">
            <a:extLst>
              <a:ext uri="{FF2B5EF4-FFF2-40B4-BE49-F238E27FC236}">
                <a16:creationId xmlns:a16="http://schemas.microsoft.com/office/drawing/2014/main" id="{7F870BAB-31C3-DBEA-E17C-D0888CC27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" t="34718" r="4791" b="25668"/>
          <a:stretch/>
        </p:blipFill>
        <p:spPr>
          <a:xfrm>
            <a:off x="838200" y="1639110"/>
            <a:ext cx="5181599" cy="1722383"/>
          </a:xfrm>
          <a:prstGeom prst="rect">
            <a:avLst/>
          </a:prstGeom>
        </p:spPr>
      </p:pic>
      <p:pic>
        <p:nvPicPr>
          <p:cNvPr id="11" name="Content Placeholder 7" descr="A clear plastic container with a price tag&#10;&#10;Description automatically generated">
            <a:extLst>
              <a:ext uri="{FF2B5EF4-FFF2-40B4-BE49-F238E27FC236}">
                <a16:creationId xmlns:a16="http://schemas.microsoft.com/office/drawing/2014/main" id="{9E38DBBD-E447-92A1-B5A1-2B716ECE5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1502" y="2229335"/>
            <a:ext cx="3199430" cy="239933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2009A3-04B9-64A9-90A2-4CA4A14743AC}"/>
              </a:ext>
            </a:extLst>
          </p:cNvPr>
          <p:cNvSpPr txBox="1">
            <a:spLocks/>
          </p:cNvSpPr>
          <p:nvPr/>
        </p:nvSpPr>
        <p:spPr>
          <a:xfrm>
            <a:off x="6846730" y="5167312"/>
            <a:ext cx="2062860" cy="571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>
                <a:solidFill>
                  <a:schemeClr val="tx2"/>
                </a:solidFill>
                <a:latin typeface="+mn-lt"/>
              </a:rPr>
              <a:t>Alum 50mg/L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+mn-lt"/>
              </a:rPr>
              <a:t>pH 5.5</a:t>
            </a:r>
            <a:endParaRPr lang="en-SG" sz="16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98DFCE2-6CC8-67BE-136D-3E2D6021D4F5}"/>
              </a:ext>
            </a:extLst>
          </p:cNvPr>
          <p:cNvSpPr txBox="1">
            <a:spLocks/>
          </p:cNvSpPr>
          <p:nvPr/>
        </p:nvSpPr>
        <p:spPr>
          <a:xfrm>
            <a:off x="9609787" y="5167312"/>
            <a:ext cx="2062860" cy="571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>
                <a:solidFill>
                  <a:schemeClr val="tx2"/>
                </a:solidFill>
                <a:latin typeface="+mn-lt"/>
              </a:rPr>
              <a:t>Alum 100mg/L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+mn-lt"/>
              </a:rPr>
              <a:t>pH 5.5</a:t>
            </a:r>
            <a:endParaRPr lang="en-SG" sz="16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81A1E584-A0C9-0ED7-C018-8AC790D8C207}"/>
              </a:ext>
            </a:extLst>
          </p:cNvPr>
          <p:cNvSpPr txBox="1">
            <a:spLocks/>
          </p:cNvSpPr>
          <p:nvPr/>
        </p:nvSpPr>
        <p:spPr>
          <a:xfrm>
            <a:off x="809754" y="1387575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Initial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668861D7-5F4D-D38B-2653-0ADBCCB290B1}"/>
              </a:ext>
            </a:extLst>
          </p:cNvPr>
          <p:cNvSpPr txBox="1">
            <a:spLocks/>
          </p:cNvSpPr>
          <p:nvPr/>
        </p:nvSpPr>
        <p:spPr>
          <a:xfrm>
            <a:off x="809754" y="3414964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Final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67B571-211D-3336-44D6-FA51B6CE5CF9}"/>
              </a:ext>
            </a:extLst>
          </p:cNvPr>
          <p:cNvCxnSpPr>
            <a:cxnSpLocks/>
          </p:cNvCxnSpPr>
          <p:nvPr/>
        </p:nvCxnSpPr>
        <p:spPr>
          <a:xfrm>
            <a:off x="3355258" y="1582993"/>
            <a:ext cx="0" cy="43458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73F83203-4910-635F-D78E-CD9C00334DD1}"/>
              </a:ext>
            </a:extLst>
          </p:cNvPr>
          <p:cNvSpPr txBox="1">
            <a:spLocks/>
          </p:cNvSpPr>
          <p:nvPr/>
        </p:nvSpPr>
        <p:spPr>
          <a:xfrm>
            <a:off x="1099476" y="5473164"/>
            <a:ext cx="1982981" cy="377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Alum 50mg/L</a:t>
            </a:r>
          </a:p>
          <a:p>
            <a:pPr algn="ctr"/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9C4ECDE-FFC4-F4C0-03A1-779F9CB5D50F}"/>
              </a:ext>
            </a:extLst>
          </p:cNvPr>
          <p:cNvSpPr txBox="1">
            <a:spLocks/>
          </p:cNvSpPr>
          <p:nvPr/>
        </p:nvSpPr>
        <p:spPr>
          <a:xfrm>
            <a:off x="3487105" y="5481613"/>
            <a:ext cx="1982981" cy="377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>
                <a:solidFill>
                  <a:schemeClr val="tx2"/>
                </a:solidFill>
                <a:latin typeface="+mn-lt"/>
              </a:rPr>
              <a:t>Alum 100mg/L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240FFD-C58C-F7F9-0E30-995455AC94C3}"/>
              </a:ext>
            </a:extLst>
          </p:cNvPr>
          <p:cNvSpPr txBox="1">
            <a:spLocks/>
          </p:cNvSpPr>
          <p:nvPr/>
        </p:nvSpPr>
        <p:spPr>
          <a:xfrm>
            <a:off x="809754" y="5767070"/>
            <a:ext cx="2373282" cy="3565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pH:    5.5           6.5            8.5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BED4F9-19CD-4B04-1EDA-2293626E103F}"/>
              </a:ext>
            </a:extLst>
          </p:cNvPr>
          <p:cNvSpPr txBox="1">
            <a:spLocks/>
          </p:cNvSpPr>
          <p:nvPr/>
        </p:nvSpPr>
        <p:spPr>
          <a:xfrm>
            <a:off x="3451452" y="5767070"/>
            <a:ext cx="2184147" cy="413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 5.5            6.5             8.5</a:t>
            </a:r>
          </a:p>
        </p:txBody>
      </p:sp>
    </p:spTree>
    <p:extLst>
      <p:ext uri="{BB962C8B-B14F-4D97-AF65-F5344CB8AC3E}">
        <p14:creationId xmlns:p14="http://schemas.microsoft.com/office/powerpoint/2010/main" val="429059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DB14C6-1A29-F780-CD95-6D2BEC3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09 Oct 23 </a:t>
            </a:r>
            <a:r>
              <a:rPr lang="en-US" dirty="0">
                <a:latin typeface="Josefin Sans Light"/>
              </a:rPr>
              <a:t>Results – Alum with pH correction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183C13-6F22-19ED-EE29-964D526E49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826712"/>
          <a:ext cx="12191968" cy="3813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401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4182131772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1827448184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2870196117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374670016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1288327794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1986398156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426425343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3825570947"/>
                    </a:ext>
                  </a:extLst>
                </a:gridCol>
                <a:gridCol w="859659">
                  <a:extLst>
                    <a:ext uri="{9D8B030D-6E8A-4147-A177-3AD203B41FA5}">
                      <a16:colId xmlns:a16="http://schemas.microsoft.com/office/drawing/2014/main" val="69637685"/>
                    </a:ext>
                  </a:extLst>
                </a:gridCol>
              </a:tblGrid>
              <a:tr h="430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Test B1 – Alum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Control</a:t>
                      </a:r>
                      <a:endParaRPr lang="en-SG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Alum 50mg/L (pH 5.5)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Alum 50mg/L (pH 6.5)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Alum 50mg/L (pH 8.5)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Alum 100mg/L (pH 5.5)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Alum 100mg/L (pH 6.5)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Alum 100mg/L (pH 8.5)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967593"/>
                  </a:ext>
                </a:extLst>
              </a:tr>
              <a:tr h="459752">
                <a:tc>
                  <a:txBody>
                    <a:bodyPr/>
                    <a:lstStyle/>
                    <a:p>
                      <a:endParaRPr lang="en-SG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Feed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Supernatant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*Filtered Supernatant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43028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7.51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6.58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6.7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6.81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8.98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7.38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7.18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7.38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9.63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Turbidity,</a:t>
                      </a:r>
                      <a:b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6,820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1,180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2,140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4,440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5,560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TSS, </a:t>
                      </a:r>
                      <a:b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3,470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1,090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2,370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3,050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40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br>
                        <a:rPr lang="en-SG" sz="140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378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571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4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μ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S/cm</a:t>
                      </a:r>
                      <a:endParaRPr lang="en-SG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170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175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264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</a:t>
                      </a:r>
                      <a:endParaRPr lang="en-US" sz="14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95497-2402-876D-1FEB-16A8A189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AE3F8-2A8B-0018-34A6-F930D932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</a:t>
            </a:fld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7A721-9EC8-160B-797D-BB4ACBB9CCE9}"/>
              </a:ext>
            </a:extLst>
          </p:cNvPr>
          <p:cNvSpPr txBox="1">
            <a:spLocks/>
          </p:cNvSpPr>
          <p:nvPr/>
        </p:nvSpPr>
        <p:spPr>
          <a:xfrm>
            <a:off x="990360" y="5694918"/>
            <a:ext cx="3317335" cy="340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*Filtered Supernatant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 (0.45</a:t>
            </a:r>
            <a:r>
              <a:rPr lang="el-GR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μ</a:t>
            </a:r>
            <a:r>
              <a:rPr lang="en-US"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m)</a:t>
            </a:r>
            <a:endParaRPr lang="en-US" sz="14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5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7BA193DA-BC78-4A62-AA06-9BD6C414BD2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9C8AD3EC-9431-451E-83BE-42836FD8CE9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  <MediaLengthInSeconds xmlns="7847ee4b-d4dc-40cd-997c-57bfdcd8b5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263BD3-7ED8-4575-BE4F-57A73F0ED9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678C2D-73DA-4A45-81E6-749AE7F0AD32}">
  <ds:schemaRefs>
    <ds:schemaRef ds:uri="65c0bb06-d7b7-4648-8332-8aec6eb6eb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493092-173D-4257-ABA8-BF2F4CE2B181}"/>
</file>

<file path=docProps/app.xml><?xml version="1.0" encoding="utf-8"?>
<Properties xmlns="http://schemas.openxmlformats.org/officeDocument/2006/extended-properties" xmlns:vt="http://schemas.openxmlformats.org/officeDocument/2006/docPropsVTypes">
  <Template>230224 - NEW TEMPLATE</Template>
  <TotalTime>5453</TotalTime>
  <Words>2543</Words>
  <Application>Microsoft Office PowerPoint</Application>
  <PresentationFormat>Widescreen</PresentationFormat>
  <Paragraphs>1023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Josefin Sans Light</vt:lpstr>
      <vt:lpstr>Source Sans Pro</vt:lpstr>
      <vt:lpstr>Wingdings</vt:lpstr>
      <vt:lpstr>Office Theme</vt:lpstr>
      <vt:lpstr>Custom Design</vt:lpstr>
      <vt:lpstr>Micron Bendemeer</vt:lpstr>
      <vt:lpstr>Micron Bendemeer Jar Tests Summary (1 of 2)</vt:lpstr>
      <vt:lpstr>Micron Bendemeer Jar Tests Summary (2 of 2)</vt:lpstr>
      <vt:lpstr>A) 03 Oct 23 Results – Alum w/o pH correction</vt:lpstr>
      <vt:lpstr>A) 03 Oct 23 – Alum w/o pH correction</vt:lpstr>
      <vt:lpstr>B) 03 Oct 23 Results – PAC w/o pH correction</vt:lpstr>
      <vt:lpstr>B) 03 Oct 23 – PAC w/o pH correction</vt:lpstr>
      <vt:lpstr>C) 09 Oct 23 Results – Alum with pH correction</vt:lpstr>
      <vt:lpstr>C) 09 Oct 23 Results – Alum with pH correction</vt:lpstr>
      <vt:lpstr>D) 09 Oct 23 Results – PAC with pH correction</vt:lpstr>
      <vt:lpstr>D) 09 Oct 23 Results – PAC with pH correction</vt:lpstr>
      <vt:lpstr>E) 22 Dec 2023 – MgCl2 with pH correction</vt:lpstr>
      <vt:lpstr>E) 22 Dec 2023 – MgCl2 with pH correction</vt:lpstr>
      <vt:lpstr>F) 02 Jan 2023 – pH-corrected feed; simultaneous PolyDADMAC &amp; MgCl2 dosing</vt:lpstr>
      <vt:lpstr>F) 02 Jan 2023 – Simultaneous PolyDADMAC &amp; MgCl2 dosing</vt:lpstr>
      <vt:lpstr>G) 04 Jan 2023 – pH-corrected feed; sequential PolyDADMAC &amp; MgCl2 dosing</vt:lpstr>
      <vt:lpstr>G) 04 Jan 2023 – Sequential PolyDADMAC &amp; MgCl2 dosing</vt:lpstr>
      <vt:lpstr>H) 10 Jan 2023 – pH-corrected feed; sequential PolyDADMAC &amp; MgCl2 dosing</vt:lpstr>
      <vt:lpstr>H) 10 Jan 2023 – Sequential PolyDADMAC &amp; MgCl2 dosing</vt:lpstr>
      <vt:lpstr>I) 17 Jan 2023 – pH-corrected feed; MgO &amp; MgCl2 solution dosing</vt:lpstr>
      <vt:lpstr>I) 17 Jan 2023 – Sequential PolyDADMAC &amp; MgCl2 dosing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lastModifiedBy>Lam Yuen Sean</cp:lastModifiedBy>
  <cp:revision>101</cp:revision>
  <dcterms:created xsi:type="dcterms:W3CDTF">2023-02-24T05:24:15Z</dcterms:created>
  <dcterms:modified xsi:type="dcterms:W3CDTF">2024-01-22T06:14:08Z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MediaServiceImageTags">
    <vt:lpwstr/>
  </property>
  <property fmtid="{D5CDD505-2E9C-101B-9397-08002B2CF9AE}" pid="4" name="Order">
    <vt:lpwstr>46400.0000000000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